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9" r:id="rId6"/>
    <p:sldId id="263" r:id="rId7"/>
    <p:sldId id="264" r:id="rId8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06E7BDA-A195-05E6-C892-DAC8DBA6B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0377F0B-BC51-8A0E-550D-8610DA81AA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A99366-D19F-D85D-38B5-6CAC6C02AA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188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F246D7E-165F-DD06-7B8A-34F304265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CC167234-179A-E137-BBB2-E2FA56FB35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5BC8FF1-C054-6B58-EFB8-D5B75FE855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38753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54F020F-88D3-1213-9E75-FF6D7084B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8F0D6E9-AF22-67D6-73CD-180ED7E210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53AA9BE-49FF-4B00-0176-B9C1AEA971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72745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D0E446F-08F8-315E-BB1C-47CA3998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5F5B33E-A179-43CD-502E-EA130CC82C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E846831-9D33-86A7-115A-C4F0FB89C9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0420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960ABAF-98E9-ECD9-F53E-6C6442A48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E99416F-4AB2-7580-724C-D8EED5E3D4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D2CCE09-A85E-3222-61C9-027949745A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22348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B4021A8-6ADC-B772-41C5-84BFDA60F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96206FC-CE3C-CC2E-5AF5-C75E1810E9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F22AED1-C205-9D42-E32E-80252FCC4C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21883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B6DD688-3D31-080E-9767-79CA386D501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0068" y="1993392"/>
            <a:ext cx="9145863" cy="4471800"/>
          </a:xfrm>
          <a:prstGeom prst="rect">
            <a:avLst/>
          </a:prstGeom>
        </p:spPr>
      </p:pic>
      <p:sp>
        <p:nvSpPr>
          <p:cNvPr id="84" name="Google Shape;84;p1"/>
          <p:cNvSpPr/>
          <p:nvPr/>
        </p:nvSpPr>
        <p:spPr>
          <a:xfrm>
            <a:off x="161924" y="950444"/>
            <a:ext cx="9582151" cy="865040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On the next few pages you will see screenshots from the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scanner. Your task is to use the images to compare the progress of the build between two dates. All the images you see are from the same section of the project: Level 9. The red star marks the same location in each image. </a:t>
            </a:r>
          </a:p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Image 1 is from 17/10/25; image 2, 3 and 4 are from 26/11/25.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CBBBB15-E3C9-305C-6D89-E7320CA21E60}"/>
              </a:ext>
            </a:extLst>
          </p:cNvPr>
          <p:cNvSpPr/>
          <p:nvPr/>
        </p:nvSpPr>
        <p:spPr>
          <a:xfrm>
            <a:off x="161924" y="1885691"/>
            <a:ext cx="9582151" cy="472620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27220A-0258-B0F4-599E-E0304D3630F5}"/>
              </a:ext>
            </a:extLst>
          </p:cNvPr>
          <p:cNvSpPr txBox="1"/>
          <p:nvPr/>
        </p:nvSpPr>
        <p:spPr>
          <a:xfrm>
            <a:off x="4548184" y="1993392"/>
            <a:ext cx="809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IMAGE 1</a:t>
            </a:r>
          </a:p>
        </p:txBody>
      </p:sp>
      <p:sp>
        <p:nvSpPr>
          <p:cNvPr id="9" name="Star: 6 Points 8">
            <a:extLst>
              <a:ext uri="{FF2B5EF4-FFF2-40B4-BE49-F238E27FC236}">
                <a16:creationId xmlns:a16="http://schemas.microsoft.com/office/drawing/2014/main" id="{C0C308B7-2C83-96FA-816B-7A1B9CF8CADB}"/>
              </a:ext>
            </a:extLst>
          </p:cNvPr>
          <p:cNvSpPr/>
          <p:nvPr/>
        </p:nvSpPr>
        <p:spPr>
          <a:xfrm>
            <a:off x="5879631" y="4090792"/>
            <a:ext cx="225669" cy="276999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A76D710-649E-1125-E080-B35CDFBB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E20B974-0668-CCAA-3210-D8E19300DB3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79345" y="1648425"/>
            <a:ext cx="9147300" cy="4428525"/>
          </a:xfrm>
          <a:prstGeom prst="rect">
            <a:avLst/>
          </a:prstGeom>
        </p:spPr>
      </p:pic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42B032C-3AF4-CC7F-05D4-05B681FC88B0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615A023C-5C43-AF13-6515-0EC168020F29}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DFDE58F2-97D1-355A-3D3C-3A10DB2C1D84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1D2E0A89-717A-014C-814B-971D17AFEDC0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26F8345C-56A7-5D02-0360-0D87EF9A8DF5}"/>
              </a:ext>
            </a:extLst>
          </p:cNvPr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A3D08DD8-061B-0888-C48E-924B22B059AB}"/>
              </a:ext>
            </a:extLst>
          </p:cNvPr>
          <p:cNvSpPr/>
          <p:nvPr/>
        </p:nvSpPr>
        <p:spPr>
          <a:xfrm>
            <a:off x="161922" y="1523741"/>
            <a:ext cx="9582151" cy="472620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B9F1A-2106-EAE1-A197-D23D3B63A877}"/>
              </a:ext>
            </a:extLst>
          </p:cNvPr>
          <p:cNvSpPr txBox="1"/>
          <p:nvPr/>
        </p:nvSpPr>
        <p:spPr>
          <a:xfrm>
            <a:off x="4548182" y="1648425"/>
            <a:ext cx="809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IMAGE 2</a:t>
            </a:r>
          </a:p>
        </p:txBody>
      </p:sp>
      <p:sp>
        <p:nvSpPr>
          <p:cNvPr id="7" name="Star: 6 Points 6">
            <a:extLst>
              <a:ext uri="{FF2B5EF4-FFF2-40B4-BE49-F238E27FC236}">
                <a16:creationId xmlns:a16="http://schemas.microsoft.com/office/drawing/2014/main" id="{177DBD9D-97C2-77AF-9328-9DB85CF11816}"/>
              </a:ext>
            </a:extLst>
          </p:cNvPr>
          <p:cNvSpPr/>
          <p:nvPr/>
        </p:nvSpPr>
        <p:spPr>
          <a:xfrm>
            <a:off x="5651031" y="3862687"/>
            <a:ext cx="225669" cy="276999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7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677A538-FCA3-783E-8719-235E5F790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room with wood panels&#10;&#10;AI-generated content may be incorrect.">
            <a:extLst>
              <a:ext uri="{FF2B5EF4-FFF2-40B4-BE49-F238E27FC236}">
                <a16:creationId xmlns:a16="http://schemas.microsoft.com/office/drawing/2014/main" id="{01C04890-3BD6-A318-F812-01D1F2D1935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7650" y="1644829"/>
            <a:ext cx="9310691" cy="4485705"/>
          </a:xfrm>
          <a:prstGeom prst="rect">
            <a:avLst/>
          </a:prstGeom>
        </p:spPr>
      </p:pic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49A2E447-4152-D918-3A89-C590FF235B46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F61EBF8E-B17B-C0E8-BB39-54087050DAE4}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034366E-68EE-50DD-F432-3E82B43C2053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9D721E64-1540-C27E-1062-209AC4C9F633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522796DB-24E5-FCB7-F1D0-BC54106031A3}"/>
              </a:ext>
            </a:extLst>
          </p:cNvPr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480729A1-FBC2-C2F2-040F-8401626ACEE4}"/>
              </a:ext>
            </a:extLst>
          </p:cNvPr>
          <p:cNvSpPr/>
          <p:nvPr/>
        </p:nvSpPr>
        <p:spPr>
          <a:xfrm>
            <a:off x="161922" y="1523740"/>
            <a:ext cx="9582151" cy="4772283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690F48-07AD-0163-358C-311DD9552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45DCEA-EA9A-0A5D-30F0-F7ED40B5E6DC}"/>
              </a:ext>
            </a:extLst>
          </p:cNvPr>
          <p:cNvSpPr txBox="1"/>
          <p:nvPr/>
        </p:nvSpPr>
        <p:spPr>
          <a:xfrm>
            <a:off x="4548183" y="1644829"/>
            <a:ext cx="809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IMAGE 3</a:t>
            </a:r>
          </a:p>
        </p:txBody>
      </p:sp>
      <p:sp>
        <p:nvSpPr>
          <p:cNvPr id="7" name="Star: 6 Points 6">
            <a:extLst>
              <a:ext uri="{FF2B5EF4-FFF2-40B4-BE49-F238E27FC236}">
                <a16:creationId xmlns:a16="http://schemas.microsoft.com/office/drawing/2014/main" id="{020F5029-8787-E8BD-4ED5-C46C5DAF0902}"/>
              </a:ext>
            </a:extLst>
          </p:cNvPr>
          <p:cNvSpPr/>
          <p:nvPr/>
        </p:nvSpPr>
        <p:spPr>
          <a:xfrm>
            <a:off x="5422431" y="3771381"/>
            <a:ext cx="225669" cy="276999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97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00116617-FD54-1775-23B4-F623F65A0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FE129AB-3477-C5D2-1E7F-C2BF7CE7CD3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2374" y="1692463"/>
            <a:ext cx="9301243" cy="4437674"/>
          </a:xfrm>
          <a:prstGeom prst="rect">
            <a:avLst/>
          </a:prstGeom>
        </p:spPr>
      </p:pic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666FFCE8-FC21-DE1B-65A4-657A36B4A4DB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BFADF00E-F38B-A34F-6809-E2F0983642D4}"/>
              </a:ext>
            </a:extLst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EF11D641-81E5-949D-9A5A-5BCDA9E3826D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F290E777-0AE1-83D3-377E-3C71C6D140E4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50D7D90-63F7-0CD1-84C9-FE493B8AE34E}"/>
              </a:ext>
            </a:extLst>
          </p:cNvPr>
          <p:cNvPicPr/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6A11094-29E6-11BE-8442-DDAB17E83303}"/>
              </a:ext>
            </a:extLst>
          </p:cNvPr>
          <p:cNvSpPr/>
          <p:nvPr/>
        </p:nvSpPr>
        <p:spPr>
          <a:xfrm>
            <a:off x="161922" y="1523741"/>
            <a:ext cx="9582151" cy="472620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72AB51-11E3-F7CD-8EDB-63FF378AECFE}"/>
              </a:ext>
            </a:extLst>
          </p:cNvPr>
          <p:cNvSpPr txBox="1"/>
          <p:nvPr/>
        </p:nvSpPr>
        <p:spPr>
          <a:xfrm>
            <a:off x="4548183" y="1692463"/>
            <a:ext cx="809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IMAGE 4</a:t>
            </a:r>
          </a:p>
        </p:txBody>
      </p:sp>
      <p:sp>
        <p:nvSpPr>
          <p:cNvPr id="7" name="Star: 6 Points 6">
            <a:extLst>
              <a:ext uri="{FF2B5EF4-FFF2-40B4-BE49-F238E27FC236}">
                <a16:creationId xmlns:a16="http://schemas.microsoft.com/office/drawing/2014/main" id="{D653031F-CBAB-640A-55D5-7E9BE330C80C}"/>
              </a:ext>
            </a:extLst>
          </p:cNvPr>
          <p:cNvSpPr/>
          <p:nvPr/>
        </p:nvSpPr>
        <p:spPr>
          <a:xfrm>
            <a:off x="342649" y="3886844"/>
            <a:ext cx="527299" cy="532618"/>
          </a:xfrm>
          <a:prstGeom prst="star6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331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4CEA6D9-0EAD-3BBC-C0E3-33786FD1A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DC4955E-ED07-822E-DA6F-8C8E570EF9BE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E54D00BD-6396-F381-17BA-92483A83E3C7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A63DD924-C097-AC46-72F2-FB77649CBDAF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04D2702-E7C9-C0D6-4589-D13021F977B3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4C663F81-EF73-B1A3-89DD-DB0282A1D452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78CAD008-64A4-82F3-E169-2646890301A6}"/>
              </a:ext>
            </a:extLst>
          </p:cNvPr>
          <p:cNvSpPr/>
          <p:nvPr/>
        </p:nvSpPr>
        <p:spPr>
          <a:xfrm>
            <a:off x="161922" y="1004222"/>
            <a:ext cx="9582151" cy="553117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D59F22-AFB8-7EF9-2AB3-7290BB30C3EE}"/>
              </a:ext>
            </a:extLst>
          </p:cNvPr>
          <p:cNvSpPr txBox="1"/>
          <p:nvPr/>
        </p:nvSpPr>
        <p:spPr>
          <a:xfrm>
            <a:off x="161923" y="1054227"/>
            <a:ext cx="958215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many days have passed between the first </a:t>
            </a:r>
            <a:r>
              <a:rPr lang="en-GB" dirty="0" err="1">
                <a:solidFill>
                  <a:srgbClr val="130E3C"/>
                </a:solidFill>
                <a:latin typeface="Arial Rounded MT Bold" panose="020F0704030504030204" pitchFamily="34" charset="0"/>
              </a:rPr>
              <a:t>Oculo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scanner image, and the other three?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Note down all the progress you notice from October to November – imagine it like a ‘spot the difference’ activity. You could also annotate the pictures themselves. Can you see the same white pillar marked with an X in both pictures? Use that as a starting point to compare progress. Think about stud work (the framework of vertical members used to build walls, partitions, or ceilings; the skeleton of a wall before it gets covered), pipework, and plasterboard. Think as well about external walls – in which image can you see straight outside? 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3434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0E786B4-E638-4163-319C-A2356C8E3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4963CF7D-5CCA-E1AC-28FC-FC741819197E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5CD548DA-F2EA-4889-5420-173FACEC57D6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2A239D91-8C6F-3306-7941-59808D32D8E3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 - Challenge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BF4A40CE-FFAB-88E2-E112-B0C39B5B4DF7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79C624F2-4EFF-5589-FB9A-458C3D09BCE7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19A644A3-95F6-8BFB-6297-91954354656F}"/>
              </a:ext>
            </a:extLst>
          </p:cNvPr>
          <p:cNvSpPr/>
          <p:nvPr/>
        </p:nvSpPr>
        <p:spPr>
          <a:xfrm>
            <a:off x="161922" y="1643376"/>
            <a:ext cx="9582151" cy="4892021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B4C8D8-1A0F-A282-6A10-5BE9AFD7F304}"/>
              </a:ext>
            </a:extLst>
          </p:cNvPr>
          <p:cNvSpPr txBox="1"/>
          <p:nvPr/>
        </p:nvSpPr>
        <p:spPr>
          <a:xfrm>
            <a:off x="161923" y="4660114"/>
            <a:ext cx="95821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Look again at Image 4. Mark or highlight on the floor plan the area you think is shown in Image 4. 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Can you work out what these rooms are going to be? Use the floor plan and think about the pipework! 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Note down here any other thoughts you have about Level 9, the progress and what next steps might be based on the floor plan.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4" name="Picture 3" descr="A blueprint of a building&#10;&#10;AI-generated content may be incorrect.">
            <a:extLst>
              <a:ext uri="{FF2B5EF4-FFF2-40B4-BE49-F238E27FC236}">
                <a16:creationId xmlns:a16="http://schemas.microsoft.com/office/drawing/2014/main" id="{61381172-0D19-9974-DBDD-D07BA9A6EB0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81084" y="1712045"/>
            <a:ext cx="7743825" cy="3029732"/>
          </a:xfrm>
          <a:prstGeom prst="rect">
            <a:avLst/>
          </a:prstGeom>
        </p:spPr>
      </p:pic>
      <p:sp>
        <p:nvSpPr>
          <p:cNvPr id="8" name="Google Shape;84;p1">
            <a:extLst>
              <a:ext uri="{FF2B5EF4-FFF2-40B4-BE49-F238E27FC236}">
                <a16:creationId xmlns:a16="http://schemas.microsoft.com/office/drawing/2014/main" id="{C08B52D3-07D9-5717-44A5-9D0D0A788C30}"/>
              </a:ext>
            </a:extLst>
          </p:cNvPr>
          <p:cNvSpPr/>
          <p:nvPr/>
        </p:nvSpPr>
        <p:spPr>
          <a:xfrm>
            <a:off x="161924" y="950444"/>
            <a:ext cx="9582151" cy="60000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As an additional challenge, use the floor plan below to compare the images from the scanner with the floor plan for Level 9. Think back to learning how to read a floor plan in Day 1. </a:t>
            </a:r>
          </a:p>
        </p:txBody>
      </p:sp>
    </p:spTree>
    <p:extLst>
      <p:ext uri="{BB962C8B-B14F-4D97-AF65-F5344CB8AC3E}">
        <p14:creationId xmlns:p14="http://schemas.microsoft.com/office/powerpoint/2010/main" val="412940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8CD4EBD-DF36-3477-76A8-E148E30B8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AB7D9ADA-8DAC-E326-4E57-76B3131D538D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FB791C44-DF04-9824-C3D4-7E61ABB6B56E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CE3BC1FE-2958-C03E-9F75-B0F262658DAB}"/>
              </a:ext>
            </a:extLst>
          </p:cNvPr>
          <p:cNvSpPr txBox="1"/>
          <p:nvPr/>
        </p:nvSpPr>
        <p:spPr>
          <a:xfrm>
            <a:off x="2971801" y="223433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3 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2 – </a:t>
            </a:r>
            <a:r>
              <a:rPr lang="en-GB" sz="1600" dirty="0" err="1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Oculo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3D scanner – Challenge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BE51DAE3-B10C-6B96-CF1B-D5DCF5FB6B8B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5948D486-4CA6-4319-F681-CB616E958F54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E3837599-FF05-D6B8-D1F1-0FD1C6380930}"/>
              </a:ext>
            </a:extLst>
          </p:cNvPr>
          <p:cNvSpPr/>
          <p:nvPr/>
        </p:nvSpPr>
        <p:spPr>
          <a:xfrm>
            <a:off x="161922" y="1643376"/>
            <a:ext cx="9582151" cy="4892021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D8EBA-56AE-DA9A-F5E9-94060C2281F2}"/>
              </a:ext>
            </a:extLst>
          </p:cNvPr>
          <p:cNvSpPr txBox="1"/>
          <p:nvPr/>
        </p:nvSpPr>
        <p:spPr>
          <a:xfrm>
            <a:off x="161923" y="4660114"/>
            <a:ext cx="958215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Look again at Image 4. Mark or highlight on the floor plan the area you think is shown in Image 4. 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Can you work out what these rooms are going to be? Use the floor plan and think about the pipework! 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        </a:t>
            </a: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Toilets/bathrooms/WCs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Note down here any other thoughts you have about Level 9, the progress and what next steps might be based on the floor plan.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4" name="Picture 3" descr="A blueprint of a building&#10;&#10;AI-generated content may be incorrect.">
            <a:extLst>
              <a:ext uri="{FF2B5EF4-FFF2-40B4-BE49-F238E27FC236}">
                <a16:creationId xmlns:a16="http://schemas.microsoft.com/office/drawing/2014/main" id="{79E92C50-FBA1-573D-3387-B4BC38D760F5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81084" y="1712045"/>
            <a:ext cx="7743825" cy="3029732"/>
          </a:xfrm>
          <a:prstGeom prst="rect">
            <a:avLst/>
          </a:prstGeom>
        </p:spPr>
      </p:pic>
      <p:sp>
        <p:nvSpPr>
          <p:cNvPr id="8" name="Google Shape;84;p1">
            <a:extLst>
              <a:ext uri="{FF2B5EF4-FFF2-40B4-BE49-F238E27FC236}">
                <a16:creationId xmlns:a16="http://schemas.microsoft.com/office/drawing/2014/main" id="{B04BDC6D-7B3E-B57A-D9F5-FDC14EFA4684}"/>
              </a:ext>
            </a:extLst>
          </p:cNvPr>
          <p:cNvSpPr/>
          <p:nvPr/>
        </p:nvSpPr>
        <p:spPr>
          <a:xfrm>
            <a:off x="161924" y="950444"/>
            <a:ext cx="9582151" cy="60000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As an additional challenge, use the floor plan below to compare the images from the scanner with the floor plan for Level 9. Think back to learning how to read a floor plan in Day 1.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6908E2B-A830-4DF7-47EC-733D411D84D3}"/>
              </a:ext>
            </a:extLst>
          </p:cNvPr>
          <p:cNvSpPr/>
          <p:nvPr/>
        </p:nvSpPr>
        <p:spPr>
          <a:xfrm>
            <a:off x="3305175" y="2598074"/>
            <a:ext cx="1466850" cy="1926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0027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592</Words>
  <Application>Microsoft Office PowerPoint</Application>
  <PresentationFormat>A4 Paper (210x297 mm)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17</cp:revision>
  <dcterms:created xsi:type="dcterms:W3CDTF">2025-02-26T15:46:15Z</dcterms:created>
  <dcterms:modified xsi:type="dcterms:W3CDTF">2026-02-17T10:50:58Z</dcterms:modified>
</cp:coreProperties>
</file>