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5"/>
            <a:ext cx="9582151" cy="64022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Remember this budget tracker from Day 1? Keep that version to one side – it should have your estimates on. You will update this second version as the placement continues with the true costs of each element.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6 – Budget tracker 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|____|____|____|____|____|____|____|____|____|____|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4917" y="3015647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🟦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Blue —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🟩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Green —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🟨 Yellow — Equipment / Plant / 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🟪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Purple —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🟥 Red —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🟧 Orange — Contingency / Risk / Waste / 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676425" y="3206147"/>
            <a:ext cx="5962650" cy="3278659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This project has a budget of £80m. At the end of the placement, when you have all the % amounts, complete the table below with the final costs in £.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702680"/>
              </p:ext>
            </p:extLst>
          </p:nvPr>
        </p:nvGraphicFramePr>
        <p:xfrm>
          <a:off x="3871800" y="3837515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02019640-3506-807E-63A5-45D69870655D}"/>
              </a:ext>
            </a:extLst>
          </p:cNvPr>
          <p:cNvSpPr/>
          <p:nvPr/>
        </p:nvSpPr>
        <p:spPr>
          <a:xfrm>
            <a:off x="161924" y="1683601"/>
            <a:ext cx="9582151" cy="492829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260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15</cp:revision>
  <dcterms:created xsi:type="dcterms:W3CDTF">2025-02-26T15:46:15Z</dcterms:created>
  <dcterms:modified xsi:type="dcterms:W3CDTF">2026-02-03T15:27:51Z</dcterms:modified>
</cp:coreProperties>
</file>