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8" roundtripDataSignature="AMtx7mj2KcUZo7hfzotuErGnRfksbj2a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0E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70" d="100"/>
          <a:sy n="70" d="100"/>
        </p:scale>
        <p:origin x="32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3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4" Type="http://schemas.openxmlformats.org/officeDocument/2006/relationships/notesMaster" Target="notesMasters/notes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360613" y="1143000"/>
            <a:ext cx="21367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47702D1-08F1-E24C-A5CA-D1738C4069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88507B4-790B-6F40-C8BB-F15775E1A34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7F6214CA-AD5B-66C8-8FD7-88D9623A0AA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9103522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53988" y="982313"/>
            <a:ext cx="6482147" cy="576490"/>
          </a:xfrm>
          <a:prstGeom prst="roundRect">
            <a:avLst>
              <a:gd name="adj" fmla="val 4891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Use the template below to reflect on your second day with Morgan Sindall Construction. </a:t>
            </a: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sp>
        <p:nvSpPr>
          <p:cNvPr id="87" name="Google Shape;87;p1"/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7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/>
          <p:cNvSpPr txBox="1"/>
          <p:nvPr/>
        </p:nvSpPr>
        <p:spPr>
          <a:xfrm>
            <a:off x="199640" y="1885912"/>
            <a:ext cx="6458719" cy="7632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Date: 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Roles spotlighted: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these professionals demonstrated: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sz="1400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Tasks I completed: </a:t>
            </a: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enjoyed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Elements of placement I found challenging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Skills I developed today: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Next steps for me: 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cxnSp>
        <p:nvCxnSpPr>
          <p:cNvPr id="106" name="Google Shape;106;p1"/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6DBC2581-C52B-78E7-F09A-4C2345FA835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E2C2A1CE-8034-C5EF-D661-98A1EF4E01E4}"/>
              </a:ext>
            </a:extLst>
          </p:cNvPr>
          <p:cNvSpPr/>
          <p:nvPr/>
        </p:nvSpPr>
        <p:spPr>
          <a:xfrm>
            <a:off x="153988" y="1803893"/>
            <a:ext cx="6482147" cy="7632818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1FE2EF18-6816-E18F-55EE-0DFD5DEE9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>
            <a:extLst>
              <a:ext uri="{FF2B5EF4-FFF2-40B4-BE49-F238E27FC236}">
                <a16:creationId xmlns:a16="http://schemas.microsoft.com/office/drawing/2014/main" id="{E65B3D69-D6F5-6E4F-C4E2-B00FB0E8E0E9}"/>
              </a:ext>
            </a:extLst>
          </p:cNvPr>
          <p:cNvSpPr txBox="1"/>
          <p:nvPr/>
        </p:nvSpPr>
        <p:spPr>
          <a:xfrm>
            <a:off x="2946180" y="9605963"/>
            <a:ext cx="3800700" cy="2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GB" sz="8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Developing Experts Copyright 2026 All Rights Reserved</a:t>
            </a:r>
            <a:endParaRPr sz="1400" b="0" i="0" u="none" strike="noStrike" cap="none" dirty="0">
              <a:solidFill>
                <a:srgbClr val="130E3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8" name="Google Shape;88;p1" descr="A black and grey logo with a blue line&#10;&#10;AI-generated content may be incorrect.">
            <a:extLst>
              <a:ext uri="{FF2B5EF4-FFF2-40B4-BE49-F238E27FC236}">
                <a16:creationId xmlns:a16="http://schemas.microsoft.com/office/drawing/2014/main" id="{DEFAF949-017B-1441-DF5F-09A458FCF5AA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78231" y="132704"/>
            <a:ext cx="1009934" cy="600908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42F00FA9-DAAB-08DA-ACD6-A5DB89DAE219}"/>
              </a:ext>
            </a:extLst>
          </p:cNvPr>
          <p:cNvSpPr txBox="1"/>
          <p:nvPr/>
        </p:nvSpPr>
        <p:spPr>
          <a:xfrm>
            <a:off x="1756153" y="187703"/>
            <a:ext cx="5619795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b="1" i="0" u="none" strike="noStrike" cap="none" dirty="0">
                <a:solidFill>
                  <a:srgbClr val="130E3C"/>
                </a:solidFill>
                <a:latin typeface="Arial Rounded"/>
                <a:ea typeface="Arial Rounded"/>
                <a:cs typeface="Arial Rounded"/>
                <a:sym typeface="Arial Rounded"/>
              </a:rPr>
              <a:t>VWE: Morgan Sindall Construction – Day 2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-GB" sz="1600" i="0" u="none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Handout 7</a:t>
            </a:r>
            <a:r>
              <a:rPr lang="en-GB" sz="1600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– Reflection diary </a:t>
            </a:r>
            <a:endParaRPr sz="1050" i="0" u="none" strike="noStrike" cap="none" dirty="0">
              <a:solidFill>
                <a:srgbClr val="000000"/>
              </a:solidFill>
              <a:latin typeface="Arial Rounded MT Bold" panose="020F0704030504030204" pitchFamily="34" charset="0"/>
              <a:sym typeface="Arial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2DD410C6-A67D-6ECD-7D8E-E7FD8F28843A}"/>
              </a:ext>
            </a:extLst>
          </p:cNvPr>
          <p:cNvSpPr txBox="1"/>
          <p:nvPr/>
        </p:nvSpPr>
        <p:spPr>
          <a:xfrm>
            <a:off x="221865" y="1198066"/>
            <a:ext cx="6458719" cy="8494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A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dditional notes:</a:t>
            </a:r>
          </a:p>
          <a:p>
            <a:pPr lvl="0">
              <a:buSzPts val="1400"/>
            </a:pP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  <a:p>
            <a:pPr lvl="0">
              <a:buSzPts val="1400"/>
            </a:pP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  <a:p>
            <a:pPr lvl="0">
              <a:buSzPts val="1400"/>
            </a:pPr>
            <a:r>
              <a:rPr lang="en-GB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__________________________________________________________________________________________________________________________________________________________________________________________________________________</a:t>
            </a:r>
            <a:r>
              <a:rPr lang="en-GB" sz="1400" strike="noStrike" cap="none" dirty="0">
                <a:solidFill>
                  <a:srgbClr val="130E3C"/>
                </a:solidFill>
                <a:latin typeface="Arial Rounded MT Bold" panose="020F0704030504030204" pitchFamily="34" charset="0"/>
                <a:ea typeface="Arial Rounded"/>
                <a:cs typeface="Arial Rounded"/>
                <a:sym typeface="Arial Rounded"/>
              </a:rPr>
              <a:t> </a:t>
            </a:r>
            <a:endParaRPr lang="en-GB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  <p:cxnSp>
        <p:nvCxnSpPr>
          <p:cNvPr id="106" name="Google Shape;106;p1">
            <a:extLst>
              <a:ext uri="{FF2B5EF4-FFF2-40B4-BE49-F238E27FC236}">
                <a16:creationId xmlns:a16="http://schemas.microsoft.com/office/drawing/2014/main" id="{07CD217E-4F65-8C11-78B2-C59A6E07486E}"/>
              </a:ext>
            </a:extLst>
          </p:cNvPr>
          <p:cNvCxnSpPr/>
          <p:nvPr/>
        </p:nvCxnSpPr>
        <p:spPr>
          <a:xfrm>
            <a:off x="130560" y="856254"/>
            <a:ext cx="6505575" cy="3417"/>
          </a:xfrm>
          <a:prstGeom prst="straightConnector1">
            <a:avLst/>
          </a:prstGeom>
          <a:noFill/>
          <a:ln w="28575" cap="flat" cmpd="sng">
            <a:solidFill>
              <a:srgbClr val="130E3C"/>
            </a:solidFill>
            <a:prstDash val="solid"/>
            <a:round/>
            <a:headEnd type="none" w="sm" len="sm"/>
            <a:tailEnd type="none" w="sm" len="sm"/>
          </a:ln>
          <a:effectLst>
            <a:outerShdw dist="20000" sx="1000" sy="1000" rotWithShape="0">
              <a:srgbClr val="000000"/>
            </a:outerShdw>
          </a:effectLst>
        </p:spPr>
      </p:cxnSp>
      <p:pic>
        <p:nvPicPr>
          <p:cNvPr id="2" name="Picture 6" descr="A blue square with white letters&#10;&#10;Description automatically generated">
            <a:extLst>
              <a:ext uri="{FF2B5EF4-FFF2-40B4-BE49-F238E27FC236}">
                <a16:creationId xmlns:a16="http://schemas.microsoft.com/office/drawing/2014/main" id="{F85C0EB7-8C50-2409-E291-6357C225376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988" y="45303"/>
            <a:ext cx="812799" cy="7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Google Shape;84;p1">
            <a:extLst>
              <a:ext uri="{FF2B5EF4-FFF2-40B4-BE49-F238E27FC236}">
                <a16:creationId xmlns:a16="http://schemas.microsoft.com/office/drawing/2014/main" id="{0F6D7350-3716-8C81-D2D2-47017B6C9AD0}"/>
              </a:ext>
            </a:extLst>
          </p:cNvPr>
          <p:cNvSpPr/>
          <p:nvPr/>
        </p:nvSpPr>
        <p:spPr>
          <a:xfrm>
            <a:off x="153988" y="1028869"/>
            <a:ext cx="6482147" cy="8415382"/>
          </a:xfrm>
          <a:prstGeom prst="roundRect">
            <a:avLst>
              <a:gd name="adj" fmla="val 680"/>
            </a:avLst>
          </a:prstGeom>
          <a:noFill/>
          <a:ln w="28575" cap="flat" cmpd="sng">
            <a:solidFill>
              <a:srgbClr val="130E3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6350" marR="175260" lvl="0" indent="0" algn="ctr" rtl="0">
              <a:lnSpc>
                <a:spcPct val="104000"/>
              </a:lnSpc>
              <a:spcBef>
                <a:spcPts val="0"/>
              </a:spcBef>
              <a:spcAft>
                <a:spcPts val="25"/>
              </a:spcAft>
              <a:buClr>
                <a:srgbClr val="000000"/>
              </a:buClr>
              <a:buSzPts val="1200"/>
              <a:buFont typeface="Arial"/>
              <a:buNone/>
            </a:pPr>
            <a:endParaRPr i="0" u="none" strike="noStrike" cap="none" dirty="0">
              <a:solidFill>
                <a:srgbClr val="130E3C"/>
              </a:solidFill>
              <a:latin typeface="Arial Rounded MT Bold" panose="020F0704030504030204" pitchFamily="34" charset="0"/>
              <a:ea typeface="Arial Rounded"/>
              <a:cs typeface="Arial Rounded"/>
              <a:sym typeface="Arial Rounded"/>
            </a:endParaRPr>
          </a:p>
        </p:txBody>
      </p:sp>
    </p:spTree>
    <p:extLst>
      <p:ext uri="{BB962C8B-B14F-4D97-AF65-F5344CB8AC3E}">
        <p14:creationId xmlns:p14="http://schemas.microsoft.com/office/powerpoint/2010/main" val="67813139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107</Words>
  <Application>Microsoft Office PowerPoint</Application>
  <PresentationFormat>A4 Paper (210x297 mm)</PresentationFormat>
  <Paragraphs>33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Arial Rounded</vt:lpstr>
      <vt:lpstr>Arial Rounded MT Bold</vt:lpstr>
      <vt:lpstr>Calibri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Clare Faulkner</dc:creator>
  <cp:lastModifiedBy>Clare Faulkner</cp:lastModifiedBy>
  <cp:revision>13</cp:revision>
  <dcterms:created xsi:type="dcterms:W3CDTF">2025-02-26T15:46:15Z</dcterms:created>
  <dcterms:modified xsi:type="dcterms:W3CDTF">2026-01-28T10:41:00Z</dcterms:modified>
</cp:coreProperties>
</file>