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61"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7C0182C-F29D-C74B-F5E7-C92C5F138A2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681F651-E8E6-27C7-90DB-D183B6553E8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43E2B0A-A99C-CE38-6DD5-7B49D1D56BC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62111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D60984E-B353-63F0-D557-BC3A82F70091}"/>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1111698D-DD04-69EF-981D-72EA4F412E59}"/>
              </a:ext>
            </a:extLst>
          </p:cNvPr>
          <p:cNvSpPr/>
          <p:nvPr/>
        </p:nvSpPr>
        <p:spPr>
          <a:xfrm>
            <a:off x="187926" y="1001634"/>
            <a:ext cx="6482147" cy="770166"/>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Use the template below to draft a personal cover letter for future job or apprenticeship applications.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C7A515F4-8EB9-85AA-1623-223B9FA94361}"/>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F3DAE1D-C11F-B135-6FA1-77E10B3E4DD9}"/>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620A4C0E-459B-4FEB-3A37-D98E531AE4E7}"/>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4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5 – Cover letter</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3E4AE5D-47E5-2C45-EDF7-96DF68BBD2C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AFEFE5B-E224-9A88-3265-330542C9DC73}"/>
              </a:ext>
            </a:extLst>
          </p:cNvPr>
          <p:cNvPicPr/>
          <p:nvPr/>
        </p:nvPicPr>
        <p:blipFill>
          <a:blip r:embed="rId4" cstate="screen">
            <a:extLst>
              <a:ext uri="{28A0092B-C50C-407E-A947-70E740481C1C}">
                <a14:useLocalDpi xmlns:a14="http://schemas.microsoft.com/office/drawing/2010/main"/>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ADF346F-6E9F-2978-3B90-9614695B732D}"/>
              </a:ext>
            </a:extLst>
          </p:cNvPr>
          <p:cNvSpPr/>
          <p:nvPr/>
        </p:nvSpPr>
        <p:spPr>
          <a:xfrm>
            <a:off x="187926" y="1924334"/>
            <a:ext cx="6482147" cy="7616279"/>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dirty="0">
                <a:solidFill>
                  <a:srgbClr val="130E3C"/>
                </a:solidFill>
                <a:latin typeface="Arial Rounded MT Bold" panose="020F0704030504030204" pitchFamily="34" charset="0"/>
              </a:rPr>
              <a:t>Your name</a:t>
            </a:r>
          </a:p>
          <a:p>
            <a:r>
              <a:rPr lang="en-GB" dirty="0">
                <a:solidFill>
                  <a:srgbClr val="130E3C"/>
                </a:solidFill>
                <a:latin typeface="Arial Rounded MT Bold" panose="020F0704030504030204" pitchFamily="34" charset="0"/>
              </a:rPr>
              <a:t>Your address</a:t>
            </a:r>
            <a:br>
              <a:rPr lang="en-GB" dirty="0">
                <a:solidFill>
                  <a:srgbClr val="130E3C"/>
                </a:solidFill>
                <a:latin typeface="Arial Rounded MT Bold" panose="020F0704030504030204" pitchFamily="34" charset="0"/>
              </a:rPr>
            </a:b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Your email | Your phone number</a:t>
            </a:r>
          </a:p>
          <a:p>
            <a:r>
              <a:rPr lang="en-GB" dirty="0">
                <a:solidFill>
                  <a:srgbClr val="130E3C"/>
                </a:solidFill>
                <a:latin typeface="Arial Rounded MT Bold" panose="020F0704030504030204" pitchFamily="34" charset="0"/>
              </a:rPr>
              <a:t>Date</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Dear [hiring manager’s name/sir or madam],</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Paragraph 1 – Introduction</a:t>
            </a:r>
          </a:p>
          <a:p>
            <a:r>
              <a:rPr lang="en-GB" dirty="0">
                <a:solidFill>
                  <a:srgbClr val="130E3C"/>
                </a:solidFill>
                <a:latin typeface="Arial Rounded MT Bold" panose="020F0704030504030204" pitchFamily="34" charset="0"/>
              </a:rPr>
              <a:t>State the job title you are applying for. Say where you saw the job advertised (if relevant). Briefly explain why you are interested in this role or company. Include one short sentence summarising why you are a suitable candidate.</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Paragraph 2 – Skills and experience</a:t>
            </a:r>
          </a:p>
          <a:p>
            <a:r>
              <a:rPr lang="en-GB" dirty="0">
                <a:solidFill>
                  <a:srgbClr val="130E3C"/>
                </a:solidFill>
                <a:latin typeface="Arial Rounded MT Bold" panose="020F0704030504030204" pitchFamily="34" charset="0"/>
              </a:rPr>
              <a:t>Describe your most relevant experience (job, work placement, volunteering, education, etc.). Mention 2–3 key skills that match the job description. Give at least one specific example of something you achieved or were responsible for. Link your skills clearly to what the employer is looking for.</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Paragraph 3 – Why this company</a:t>
            </a:r>
          </a:p>
          <a:p>
            <a:r>
              <a:rPr lang="en-GB" dirty="0">
                <a:solidFill>
                  <a:srgbClr val="130E3C"/>
                </a:solidFill>
                <a:latin typeface="Arial Rounded MT Bold" panose="020F0704030504030204" pitchFamily="34" charset="0"/>
              </a:rPr>
              <a:t>Explain why you want to work for this specific company. Mention something about their values, reputation, services, or goals. Briefly explain how you could contribute to their team.</a:t>
            </a:r>
          </a:p>
          <a:p>
            <a:endParaRPr lang="en-GB"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Final Paragraph – Closing</a:t>
            </a:r>
          </a:p>
          <a:p>
            <a:r>
              <a:rPr lang="en-GB" dirty="0">
                <a:solidFill>
                  <a:srgbClr val="130E3C"/>
                </a:solidFill>
                <a:latin typeface="Arial Rounded MT Bold" panose="020F0704030504030204" pitchFamily="34" charset="0"/>
              </a:rPr>
              <a:t>Thank the employer for considering your application. State that you would welcome the opportunity to attend an interview. </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End professionally (e.g. ‘Yours sincerely’ if you know their name, ‘Yours faithfully’ if you don’t).</a:t>
            </a:r>
          </a:p>
          <a:p>
            <a:r>
              <a:rPr lang="en-GB">
                <a:solidFill>
                  <a:srgbClr val="130E3C"/>
                </a:solidFill>
                <a:latin typeface="Arial Rounded MT Bold" panose="020F0704030504030204" pitchFamily="34" charset="0"/>
              </a:rPr>
              <a:t>Your name </a:t>
            </a:r>
            <a:endParaRPr lang="en-GB" dirty="0">
              <a:solidFill>
                <a:srgbClr val="130E3C"/>
              </a:solidFill>
              <a:latin typeface="Arial Rounded MT Bold" panose="020F0704030504030204" pitchFamily="34" charset="0"/>
            </a:endParaRPr>
          </a:p>
        </p:txBody>
      </p:sp>
    </p:spTree>
    <p:extLst>
      <p:ext uri="{BB962C8B-B14F-4D97-AF65-F5344CB8AC3E}">
        <p14:creationId xmlns:p14="http://schemas.microsoft.com/office/powerpoint/2010/main" val="1519312989"/>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1019</TotalTime>
  <Words>259</Words>
  <Application>Microsoft Office PowerPoint</Application>
  <PresentationFormat>A4 Paper (210x297 mm)</PresentationFormat>
  <Paragraphs>25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Arial Rounded MT Bold</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24</cp:revision>
  <dcterms:created xsi:type="dcterms:W3CDTF">2025-02-26T15:46:15Z</dcterms:created>
  <dcterms:modified xsi:type="dcterms:W3CDTF">2026-02-20T11:32:46Z</dcterms:modified>
</cp:coreProperties>
</file>