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4"/>
  </p:notesMasterIdLst>
  <p:sldIdLst>
    <p:sldId id="256" r:id="rId2"/>
    <p:sldId id="258" r:id="rId3"/>
  </p:sldIdLst>
  <p:sldSz cx="9906000" cy="6858000" type="A4"/>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8" roundtripDataSignature="AMtx7mj2KcUZo7hfzotuErGnRfksbj2a+w=="/>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0E3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159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customschemas.google.com/relationships/presentationmetadata" Target="metadata"/><Relationship Id="rId3"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11" Type="http://schemas.openxmlformats.org/officeDocument/2006/relationships/theme" Target="theme/theme1.xml"/><Relationship Id="rId10" Type="http://schemas.openxmlformats.org/officeDocument/2006/relationships/viewProps" Target="viewProps.xml"/><Relationship Id="rId4" Type="http://schemas.openxmlformats.org/officeDocument/2006/relationships/notesMaster" Target="notesMasters/notes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1200150" y="1143000"/>
            <a:ext cx="44577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82" name="Google Shape;82;p1:notes"/>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a:extLst>
            <a:ext uri="{FF2B5EF4-FFF2-40B4-BE49-F238E27FC236}">
              <a16:creationId xmlns:a16="http://schemas.microsoft.com/office/drawing/2014/main" id="{4EC252B1-F3CC-FE25-E0BF-36878EA7D91A}"/>
            </a:ext>
          </a:extLst>
        </p:cNvPr>
        <p:cNvGrpSpPr/>
        <p:nvPr/>
      </p:nvGrpSpPr>
      <p:grpSpPr>
        <a:xfrm>
          <a:off x="0" y="0"/>
          <a:ext cx="0" cy="0"/>
          <a:chOff x="0" y="0"/>
          <a:chExt cx="0" cy="0"/>
        </a:xfrm>
      </p:grpSpPr>
      <p:sp>
        <p:nvSpPr>
          <p:cNvPr id="81" name="Google Shape;81;p1:notes">
            <a:extLst>
              <a:ext uri="{FF2B5EF4-FFF2-40B4-BE49-F238E27FC236}">
                <a16:creationId xmlns:a16="http://schemas.microsoft.com/office/drawing/2014/main" id="{5AE5A85A-A14C-D9F5-63EC-A2C35B4B61FF}"/>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Clr>
                <a:schemeClr val="dk1"/>
              </a:buClr>
              <a:buSzPts val="1200"/>
              <a:buFont typeface="Arial"/>
              <a:buNone/>
            </a:pPr>
            <a:endParaRPr/>
          </a:p>
        </p:txBody>
      </p:sp>
      <p:sp>
        <p:nvSpPr>
          <p:cNvPr id="82" name="Google Shape;82;p1:notes">
            <a:extLst>
              <a:ext uri="{FF2B5EF4-FFF2-40B4-BE49-F238E27FC236}">
                <a16:creationId xmlns:a16="http://schemas.microsoft.com/office/drawing/2014/main" id="{0995BCEB-5F84-517B-2E76-DB4DF799CC51}"/>
              </a:ext>
            </a:extLst>
          </p:cNvPr>
          <p:cNvSpPr>
            <a:spLocks noGrp="1" noRot="1" noChangeAspect="1"/>
          </p:cNvSpPr>
          <p:nvPr>
            <p:ph type="sldImg" idx="2"/>
          </p:nvPr>
        </p:nvSpPr>
        <p:spPr>
          <a:xfrm>
            <a:off x="952500" y="685800"/>
            <a:ext cx="4953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539612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3"/>
          <p:cNvSpPr txBox="1">
            <a:spLocks noGrp="1"/>
          </p:cNvSpPr>
          <p:nvPr>
            <p:ph type="ctrTitle"/>
          </p:nvPr>
        </p:nvSpPr>
        <p:spPr>
          <a:xfrm>
            <a:off x="742950" y="1122363"/>
            <a:ext cx="84201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3"/>
          <p:cNvSpPr txBox="1">
            <a:spLocks noGrp="1"/>
          </p:cNvSpPr>
          <p:nvPr>
            <p:ph type="subTitle" idx="1"/>
          </p:nvPr>
        </p:nvSpPr>
        <p:spPr>
          <a:xfrm>
            <a:off x="1238250" y="3602038"/>
            <a:ext cx="74295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18" name="Google Shape;18;p3"/>
          <p:cNvSpPr txBox="1">
            <a:spLocks noGrp="1"/>
          </p:cNvSpPr>
          <p:nvPr>
            <p:ph type="dt" idx="10"/>
          </p:nvPr>
        </p:nvSpPr>
        <p:spPr>
          <a:xfrm>
            <a:off x="681038" y="6356353"/>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19" name="Google Shape;19;p3"/>
          <p:cNvSpPr txBox="1">
            <a:spLocks noGrp="1"/>
          </p:cNvSpPr>
          <p:nvPr>
            <p:ph type="ftr" idx="11"/>
          </p:nvPr>
        </p:nvSpPr>
        <p:spPr>
          <a:xfrm>
            <a:off x="3281365" y="6356353"/>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20" name="Google Shape;20;p3"/>
          <p:cNvSpPr txBox="1">
            <a:spLocks noGrp="1"/>
          </p:cNvSpPr>
          <p:nvPr>
            <p:ph type="sldNum" idx="12"/>
          </p:nvPr>
        </p:nvSpPr>
        <p:spPr>
          <a:xfrm>
            <a:off x="6996113" y="6356353"/>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rot="5400000">
            <a:off x="5251055" y="2203055"/>
            <a:ext cx="5811838" cy="2135981"/>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12"/>
          <p:cNvSpPr txBox="1">
            <a:spLocks noGrp="1"/>
          </p:cNvSpPr>
          <p:nvPr>
            <p:ph type="body" idx="1"/>
          </p:nvPr>
        </p:nvSpPr>
        <p:spPr>
          <a:xfrm rot="5400000">
            <a:off x="917180" y="128986"/>
            <a:ext cx="5811838" cy="6284119"/>
          </a:xfrm>
          <a:prstGeom prst="rect">
            <a:avLst/>
          </a:prstGeom>
          <a:noFill/>
          <a:ln>
            <a:noFill/>
          </a:ln>
        </p:spPr>
        <p:txBody>
          <a:bodyPr spcFirstLastPara="1" wrap="square" lIns="91425" tIns="45700" rIns="91425" bIns="45700" anchor="t" anchorCtr="0">
            <a:normAutofit/>
          </a:bodyPr>
          <a:lstStyle>
            <a:lvl1pPr marL="457181" lvl="0" indent="-342886" algn="l">
              <a:lnSpc>
                <a:spcPct val="90000"/>
              </a:lnSpc>
              <a:spcBef>
                <a:spcPts val="750"/>
              </a:spcBef>
              <a:spcAft>
                <a:spcPts val="0"/>
              </a:spcAft>
              <a:buClr>
                <a:schemeClr val="dk1"/>
              </a:buClr>
              <a:buSzPts val="1800"/>
              <a:buChar char="•"/>
              <a:defRPr/>
            </a:lvl1pPr>
            <a:lvl2pPr marL="914361" lvl="1" indent="-342886" algn="l">
              <a:lnSpc>
                <a:spcPct val="90000"/>
              </a:lnSpc>
              <a:spcBef>
                <a:spcPts val="375"/>
              </a:spcBef>
              <a:spcAft>
                <a:spcPts val="0"/>
              </a:spcAft>
              <a:buClr>
                <a:schemeClr val="dk1"/>
              </a:buClr>
              <a:buSzPts val="1800"/>
              <a:buChar char="•"/>
              <a:defRPr/>
            </a:lvl2pPr>
            <a:lvl3pPr marL="1371543" lvl="2" indent="-342886" algn="l">
              <a:lnSpc>
                <a:spcPct val="90000"/>
              </a:lnSpc>
              <a:spcBef>
                <a:spcPts val="375"/>
              </a:spcBef>
              <a:spcAft>
                <a:spcPts val="0"/>
              </a:spcAft>
              <a:buClr>
                <a:schemeClr val="dk1"/>
              </a:buClr>
              <a:buSzPts val="1800"/>
              <a:buChar char="•"/>
              <a:defRPr/>
            </a:lvl3pPr>
            <a:lvl4pPr marL="1828724" lvl="3" indent="-342886" algn="l">
              <a:lnSpc>
                <a:spcPct val="90000"/>
              </a:lnSpc>
              <a:spcBef>
                <a:spcPts val="375"/>
              </a:spcBef>
              <a:spcAft>
                <a:spcPts val="0"/>
              </a:spcAft>
              <a:buClr>
                <a:schemeClr val="dk1"/>
              </a:buClr>
              <a:buSzPts val="1800"/>
              <a:buChar char="•"/>
              <a:defRPr/>
            </a:lvl4pPr>
            <a:lvl5pPr marL="2285904" lvl="4" indent="-342886" algn="l">
              <a:lnSpc>
                <a:spcPct val="90000"/>
              </a:lnSpc>
              <a:spcBef>
                <a:spcPts val="375"/>
              </a:spcBef>
              <a:spcAft>
                <a:spcPts val="0"/>
              </a:spcAft>
              <a:buClr>
                <a:schemeClr val="dk1"/>
              </a:buClr>
              <a:buSzPts val="1800"/>
              <a:buChar char="•"/>
              <a:defRPr/>
            </a:lvl5pPr>
            <a:lvl6pPr marL="2743085" lvl="5" indent="-342886" algn="l">
              <a:lnSpc>
                <a:spcPct val="90000"/>
              </a:lnSpc>
              <a:spcBef>
                <a:spcPts val="375"/>
              </a:spcBef>
              <a:spcAft>
                <a:spcPts val="0"/>
              </a:spcAft>
              <a:buClr>
                <a:schemeClr val="dk1"/>
              </a:buClr>
              <a:buSzPts val="1800"/>
              <a:buChar char="•"/>
              <a:defRPr/>
            </a:lvl6pPr>
            <a:lvl7pPr marL="3200266" lvl="6" indent="-342886" algn="l">
              <a:lnSpc>
                <a:spcPct val="90000"/>
              </a:lnSpc>
              <a:spcBef>
                <a:spcPts val="375"/>
              </a:spcBef>
              <a:spcAft>
                <a:spcPts val="0"/>
              </a:spcAft>
              <a:buClr>
                <a:schemeClr val="dk1"/>
              </a:buClr>
              <a:buSzPts val="1800"/>
              <a:buChar char="•"/>
              <a:defRPr/>
            </a:lvl7pPr>
            <a:lvl8pPr marL="3657447" lvl="7" indent="-342886" algn="l">
              <a:lnSpc>
                <a:spcPct val="90000"/>
              </a:lnSpc>
              <a:spcBef>
                <a:spcPts val="375"/>
              </a:spcBef>
              <a:spcAft>
                <a:spcPts val="0"/>
              </a:spcAft>
              <a:buClr>
                <a:schemeClr val="dk1"/>
              </a:buClr>
              <a:buSzPts val="1800"/>
              <a:buChar char="•"/>
              <a:defRPr/>
            </a:lvl8pPr>
            <a:lvl9pPr marL="4114628" lvl="8" indent="-342886" algn="l">
              <a:lnSpc>
                <a:spcPct val="90000"/>
              </a:lnSpc>
              <a:spcBef>
                <a:spcPts val="375"/>
              </a:spcBef>
              <a:spcAft>
                <a:spcPts val="0"/>
              </a:spcAft>
              <a:buClr>
                <a:schemeClr val="dk1"/>
              </a:buClr>
              <a:buSzPts val="1800"/>
              <a:buChar char="•"/>
              <a:defRPr/>
            </a:lvl9pPr>
          </a:lstStyle>
          <a:p>
            <a:endParaRPr/>
          </a:p>
        </p:txBody>
      </p:sp>
      <p:sp>
        <p:nvSpPr>
          <p:cNvPr id="77" name="Google Shape;77;p12"/>
          <p:cNvSpPr txBox="1">
            <a:spLocks noGrp="1"/>
          </p:cNvSpPr>
          <p:nvPr>
            <p:ph type="dt" idx="10"/>
          </p:nvPr>
        </p:nvSpPr>
        <p:spPr>
          <a:xfrm>
            <a:off x="681038" y="6356353"/>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78" name="Google Shape;78;p12"/>
          <p:cNvSpPr txBox="1">
            <a:spLocks noGrp="1"/>
          </p:cNvSpPr>
          <p:nvPr>
            <p:ph type="ftr" idx="11"/>
          </p:nvPr>
        </p:nvSpPr>
        <p:spPr>
          <a:xfrm>
            <a:off x="3281365" y="6356353"/>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79" name="Google Shape;79;p12"/>
          <p:cNvSpPr txBox="1">
            <a:spLocks noGrp="1"/>
          </p:cNvSpPr>
          <p:nvPr>
            <p:ph type="sldNum" idx="12"/>
          </p:nvPr>
        </p:nvSpPr>
        <p:spPr>
          <a:xfrm>
            <a:off x="6996113" y="6356353"/>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
          <p:cNvSpPr txBox="1">
            <a:spLocks noGrp="1"/>
          </p:cNvSpPr>
          <p:nvPr>
            <p:ph type="title"/>
          </p:nvPr>
        </p:nvSpPr>
        <p:spPr>
          <a:xfrm>
            <a:off x="681040" y="365127"/>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4"/>
          <p:cNvSpPr txBox="1">
            <a:spLocks noGrp="1"/>
          </p:cNvSpPr>
          <p:nvPr>
            <p:ph type="body" idx="1"/>
          </p:nvPr>
        </p:nvSpPr>
        <p:spPr>
          <a:xfrm>
            <a:off x="681040" y="1825625"/>
            <a:ext cx="8543925" cy="4351338"/>
          </a:xfrm>
          <a:prstGeom prst="rect">
            <a:avLst/>
          </a:prstGeom>
          <a:noFill/>
          <a:ln>
            <a:noFill/>
          </a:ln>
        </p:spPr>
        <p:txBody>
          <a:bodyPr spcFirstLastPara="1" wrap="square" lIns="91425" tIns="45700" rIns="91425" bIns="45700" anchor="t" anchorCtr="0">
            <a:normAutofit/>
          </a:bodyPr>
          <a:lstStyle>
            <a:lvl1pPr marL="457181" lvl="0" indent="-342886" algn="l">
              <a:lnSpc>
                <a:spcPct val="90000"/>
              </a:lnSpc>
              <a:spcBef>
                <a:spcPts val="750"/>
              </a:spcBef>
              <a:spcAft>
                <a:spcPts val="0"/>
              </a:spcAft>
              <a:buClr>
                <a:schemeClr val="dk1"/>
              </a:buClr>
              <a:buSzPts val="1800"/>
              <a:buChar char="•"/>
              <a:defRPr/>
            </a:lvl1pPr>
            <a:lvl2pPr marL="914361" lvl="1" indent="-342886" algn="l">
              <a:lnSpc>
                <a:spcPct val="90000"/>
              </a:lnSpc>
              <a:spcBef>
                <a:spcPts val="375"/>
              </a:spcBef>
              <a:spcAft>
                <a:spcPts val="0"/>
              </a:spcAft>
              <a:buClr>
                <a:schemeClr val="dk1"/>
              </a:buClr>
              <a:buSzPts val="1800"/>
              <a:buChar char="•"/>
              <a:defRPr/>
            </a:lvl2pPr>
            <a:lvl3pPr marL="1371543" lvl="2" indent="-342886" algn="l">
              <a:lnSpc>
                <a:spcPct val="90000"/>
              </a:lnSpc>
              <a:spcBef>
                <a:spcPts val="375"/>
              </a:spcBef>
              <a:spcAft>
                <a:spcPts val="0"/>
              </a:spcAft>
              <a:buClr>
                <a:schemeClr val="dk1"/>
              </a:buClr>
              <a:buSzPts val="1800"/>
              <a:buChar char="•"/>
              <a:defRPr/>
            </a:lvl3pPr>
            <a:lvl4pPr marL="1828724" lvl="3" indent="-342886" algn="l">
              <a:lnSpc>
                <a:spcPct val="90000"/>
              </a:lnSpc>
              <a:spcBef>
                <a:spcPts val="375"/>
              </a:spcBef>
              <a:spcAft>
                <a:spcPts val="0"/>
              </a:spcAft>
              <a:buClr>
                <a:schemeClr val="dk1"/>
              </a:buClr>
              <a:buSzPts val="1800"/>
              <a:buChar char="•"/>
              <a:defRPr/>
            </a:lvl4pPr>
            <a:lvl5pPr marL="2285904" lvl="4" indent="-342886" algn="l">
              <a:lnSpc>
                <a:spcPct val="90000"/>
              </a:lnSpc>
              <a:spcBef>
                <a:spcPts val="375"/>
              </a:spcBef>
              <a:spcAft>
                <a:spcPts val="0"/>
              </a:spcAft>
              <a:buClr>
                <a:schemeClr val="dk1"/>
              </a:buClr>
              <a:buSzPts val="1800"/>
              <a:buChar char="•"/>
              <a:defRPr/>
            </a:lvl5pPr>
            <a:lvl6pPr marL="2743085" lvl="5" indent="-342886" algn="l">
              <a:lnSpc>
                <a:spcPct val="90000"/>
              </a:lnSpc>
              <a:spcBef>
                <a:spcPts val="375"/>
              </a:spcBef>
              <a:spcAft>
                <a:spcPts val="0"/>
              </a:spcAft>
              <a:buClr>
                <a:schemeClr val="dk1"/>
              </a:buClr>
              <a:buSzPts val="1800"/>
              <a:buChar char="•"/>
              <a:defRPr/>
            </a:lvl6pPr>
            <a:lvl7pPr marL="3200266" lvl="6" indent="-342886" algn="l">
              <a:lnSpc>
                <a:spcPct val="90000"/>
              </a:lnSpc>
              <a:spcBef>
                <a:spcPts val="375"/>
              </a:spcBef>
              <a:spcAft>
                <a:spcPts val="0"/>
              </a:spcAft>
              <a:buClr>
                <a:schemeClr val="dk1"/>
              </a:buClr>
              <a:buSzPts val="1800"/>
              <a:buChar char="•"/>
              <a:defRPr/>
            </a:lvl7pPr>
            <a:lvl8pPr marL="3657447" lvl="7" indent="-342886" algn="l">
              <a:lnSpc>
                <a:spcPct val="90000"/>
              </a:lnSpc>
              <a:spcBef>
                <a:spcPts val="375"/>
              </a:spcBef>
              <a:spcAft>
                <a:spcPts val="0"/>
              </a:spcAft>
              <a:buClr>
                <a:schemeClr val="dk1"/>
              </a:buClr>
              <a:buSzPts val="1800"/>
              <a:buChar char="•"/>
              <a:defRPr/>
            </a:lvl8pPr>
            <a:lvl9pPr marL="4114628" lvl="8" indent="-342886" algn="l">
              <a:lnSpc>
                <a:spcPct val="90000"/>
              </a:lnSpc>
              <a:spcBef>
                <a:spcPts val="375"/>
              </a:spcBef>
              <a:spcAft>
                <a:spcPts val="0"/>
              </a:spcAft>
              <a:buClr>
                <a:schemeClr val="dk1"/>
              </a:buClr>
              <a:buSzPts val="1800"/>
              <a:buChar char="•"/>
              <a:defRPr/>
            </a:lvl9pPr>
          </a:lstStyle>
          <a:p>
            <a:endParaRPr/>
          </a:p>
        </p:txBody>
      </p:sp>
      <p:sp>
        <p:nvSpPr>
          <p:cNvPr id="24" name="Google Shape;24;p4"/>
          <p:cNvSpPr txBox="1">
            <a:spLocks noGrp="1"/>
          </p:cNvSpPr>
          <p:nvPr>
            <p:ph type="dt" idx="10"/>
          </p:nvPr>
        </p:nvSpPr>
        <p:spPr>
          <a:xfrm>
            <a:off x="681038" y="6356353"/>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25" name="Google Shape;25;p4"/>
          <p:cNvSpPr txBox="1">
            <a:spLocks noGrp="1"/>
          </p:cNvSpPr>
          <p:nvPr>
            <p:ph type="ftr" idx="11"/>
          </p:nvPr>
        </p:nvSpPr>
        <p:spPr>
          <a:xfrm>
            <a:off x="3281365" y="6356353"/>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26" name="Google Shape;26;p4"/>
          <p:cNvSpPr txBox="1">
            <a:spLocks noGrp="1"/>
          </p:cNvSpPr>
          <p:nvPr>
            <p:ph type="sldNum" idx="12"/>
          </p:nvPr>
        </p:nvSpPr>
        <p:spPr>
          <a:xfrm>
            <a:off x="6996113" y="6356353"/>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
          <p:cNvSpPr txBox="1">
            <a:spLocks noGrp="1"/>
          </p:cNvSpPr>
          <p:nvPr>
            <p:ph type="title"/>
          </p:nvPr>
        </p:nvSpPr>
        <p:spPr>
          <a:xfrm>
            <a:off x="675881" y="1709740"/>
            <a:ext cx="8543925"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5"/>
          <p:cNvSpPr txBox="1">
            <a:spLocks noGrp="1"/>
          </p:cNvSpPr>
          <p:nvPr>
            <p:ph type="body" idx="1"/>
          </p:nvPr>
        </p:nvSpPr>
        <p:spPr>
          <a:xfrm>
            <a:off x="675881" y="4589466"/>
            <a:ext cx="8543925" cy="1500187"/>
          </a:xfrm>
          <a:prstGeom prst="rect">
            <a:avLst/>
          </a:prstGeom>
          <a:noFill/>
          <a:ln>
            <a:noFill/>
          </a:ln>
        </p:spPr>
        <p:txBody>
          <a:bodyPr spcFirstLastPara="1" wrap="square" lIns="91425" tIns="45700" rIns="91425" bIns="45700" anchor="t" anchorCtr="0">
            <a:normAutofit/>
          </a:bodyPr>
          <a:lstStyle>
            <a:lvl1pPr marL="457181" lvl="0" indent="-228591" algn="l">
              <a:lnSpc>
                <a:spcPct val="90000"/>
              </a:lnSpc>
              <a:spcBef>
                <a:spcPts val="750"/>
              </a:spcBef>
              <a:spcAft>
                <a:spcPts val="0"/>
              </a:spcAft>
              <a:buClr>
                <a:schemeClr val="dk1"/>
              </a:buClr>
              <a:buSzPts val="1800"/>
              <a:buNone/>
              <a:defRPr sz="1800">
                <a:solidFill>
                  <a:schemeClr val="dk1"/>
                </a:solidFill>
              </a:defRPr>
            </a:lvl1pPr>
            <a:lvl2pPr marL="914361" lvl="1" indent="-228591" algn="l">
              <a:lnSpc>
                <a:spcPct val="90000"/>
              </a:lnSpc>
              <a:spcBef>
                <a:spcPts val="375"/>
              </a:spcBef>
              <a:spcAft>
                <a:spcPts val="0"/>
              </a:spcAft>
              <a:buClr>
                <a:srgbClr val="888888"/>
              </a:buClr>
              <a:buSzPts val="1500"/>
              <a:buNone/>
              <a:defRPr sz="1500">
                <a:solidFill>
                  <a:srgbClr val="888888"/>
                </a:solidFill>
              </a:defRPr>
            </a:lvl2pPr>
            <a:lvl3pPr marL="1371543" lvl="2" indent="-228591" algn="l">
              <a:lnSpc>
                <a:spcPct val="90000"/>
              </a:lnSpc>
              <a:spcBef>
                <a:spcPts val="375"/>
              </a:spcBef>
              <a:spcAft>
                <a:spcPts val="0"/>
              </a:spcAft>
              <a:buClr>
                <a:srgbClr val="888888"/>
              </a:buClr>
              <a:buSzPts val="1350"/>
              <a:buNone/>
              <a:defRPr sz="1350">
                <a:solidFill>
                  <a:srgbClr val="888888"/>
                </a:solidFill>
              </a:defRPr>
            </a:lvl3pPr>
            <a:lvl4pPr marL="1828724" lvl="3" indent="-228591" algn="l">
              <a:lnSpc>
                <a:spcPct val="90000"/>
              </a:lnSpc>
              <a:spcBef>
                <a:spcPts val="375"/>
              </a:spcBef>
              <a:spcAft>
                <a:spcPts val="0"/>
              </a:spcAft>
              <a:buClr>
                <a:srgbClr val="888888"/>
              </a:buClr>
              <a:buSzPts val="1200"/>
              <a:buNone/>
              <a:defRPr sz="1200">
                <a:solidFill>
                  <a:srgbClr val="888888"/>
                </a:solidFill>
              </a:defRPr>
            </a:lvl4pPr>
            <a:lvl5pPr marL="2285904" lvl="4" indent="-228591" algn="l">
              <a:lnSpc>
                <a:spcPct val="90000"/>
              </a:lnSpc>
              <a:spcBef>
                <a:spcPts val="375"/>
              </a:spcBef>
              <a:spcAft>
                <a:spcPts val="0"/>
              </a:spcAft>
              <a:buClr>
                <a:srgbClr val="888888"/>
              </a:buClr>
              <a:buSzPts val="1200"/>
              <a:buNone/>
              <a:defRPr sz="1200">
                <a:solidFill>
                  <a:srgbClr val="888888"/>
                </a:solidFill>
              </a:defRPr>
            </a:lvl5pPr>
            <a:lvl6pPr marL="2743085" lvl="5" indent="-228591" algn="l">
              <a:lnSpc>
                <a:spcPct val="90000"/>
              </a:lnSpc>
              <a:spcBef>
                <a:spcPts val="375"/>
              </a:spcBef>
              <a:spcAft>
                <a:spcPts val="0"/>
              </a:spcAft>
              <a:buClr>
                <a:srgbClr val="888888"/>
              </a:buClr>
              <a:buSzPts val="1200"/>
              <a:buNone/>
              <a:defRPr sz="1200">
                <a:solidFill>
                  <a:srgbClr val="888888"/>
                </a:solidFill>
              </a:defRPr>
            </a:lvl6pPr>
            <a:lvl7pPr marL="3200266" lvl="6" indent="-228591" algn="l">
              <a:lnSpc>
                <a:spcPct val="90000"/>
              </a:lnSpc>
              <a:spcBef>
                <a:spcPts val="375"/>
              </a:spcBef>
              <a:spcAft>
                <a:spcPts val="0"/>
              </a:spcAft>
              <a:buClr>
                <a:srgbClr val="888888"/>
              </a:buClr>
              <a:buSzPts val="1200"/>
              <a:buNone/>
              <a:defRPr sz="1200">
                <a:solidFill>
                  <a:srgbClr val="888888"/>
                </a:solidFill>
              </a:defRPr>
            </a:lvl7pPr>
            <a:lvl8pPr marL="3657447" lvl="7" indent="-228591" algn="l">
              <a:lnSpc>
                <a:spcPct val="90000"/>
              </a:lnSpc>
              <a:spcBef>
                <a:spcPts val="375"/>
              </a:spcBef>
              <a:spcAft>
                <a:spcPts val="0"/>
              </a:spcAft>
              <a:buClr>
                <a:srgbClr val="888888"/>
              </a:buClr>
              <a:buSzPts val="1200"/>
              <a:buNone/>
              <a:defRPr sz="1200">
                <a:solidFill>
                  <a:srgbClr val="888888"/>
                </a:solidFill>
              </a:defRPr>
            </a:lvl8pPr>
            <a:lvl9pPr marL="4114628" lvl="8" indent="-228591"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30" name="Google Shape;30;p5"/>
          <p:cNvSpPr txBox="1">
            <a:spLocks noGrp="1"/>
          </p:cNvSpPr>
          <p:nvPr>
            <p:ph type="dt" idx="10"/>
          </p:nvPr>
        </p:nvSpPr>
        <p:spPr>
          <a:xfrm>
            <a:off x="681038" y="6356353"/>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31" name="Google Shape;31;p5"/>
          <p:cNvSpPr txBox="1">
            <a:spLocks noGrp="1"/>
          </p:cNvSpPr>
          <p:nvPr>
            <p:ph type="ftr" idx="11"/>
          </p:nvPr>
        </p:nvSpPr>
        <p:spPr>
          <a:xfrm>
            <a:off x="3281365" y="6356353"/>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32" name="Google Shape;32;p5"/>
          <p:cNvSpPr txBox="1">
            <a:spLocks noGrp="1"/>
          </p:cNvSpPr>
          <p:nvPr>
            <p:ph type="sldNum" idx="12"/>
          </p:nvPr>
        </p:nvSpPr>
        <p:spPr>
          <a:xfrm>
            <a:off x="6996113" y="6356353"/>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6"/>
          <p:cNvSpPr txBox="1">
            <a:spLocks noGrp="1"/>
          </p:cNvSpPr>
          <p:nvPr>
            <p:ph type="title"/>
          </p:nvPr>
        </p:nvSpPr>
        <p:spPr>
          <a:xfrm>
            <a:off x="681040" y="365127"/>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6"/>
          <p:cNvSpPr txBox="1">
            <a:spLocks noGrp="1"/>
          </p:cNvSpPr>
          <p:nvPr>
            <p:ph type="body" idx="1"/>
          </p:nvPr>
        </p:nvSpPr>
        <p:spPr>
          <a:xfrm>
            <a:off x="681038" y="1825625"/>
            <a:ext cx="4210050" cy="4351338"/>
          </a:xfrm>
          <a:prstGeom prst="rect">
            <a:avLst/>
          </a:prstGeom>
          <a:noFill/>
          <a:ln>
            <a:noFill/>
          </a:ln>
        </p:spPr>
        <p:txBody>
          <a:bodyPr spcFirstLastPara="1" wrap="square" lIns="91425" tIns="45700" rIns="91425" bIns="45700" anchor="t" anchorCtr="0">
            <a:normAutofit/>
          </a:bodyPr>
          <a:lstStyle>
            <a:lvl1pPr marL="457181" lvl="0" indent="-342886" algn="l">
              <a:lnSpc>
                <a:spcPct val="90000"/>
              </a:lnSpc>
              <a:spcBef>
                <a:spcPts val="750"/>
              </a:spcBef>
              <a:spcAft>
                <a:spcPts val="0"/>
              </a:spcAft>
              <a:buClr>
                <a:schemeClr val="dk1"/>
              </a:buClr>
              <a:buSzPts val="1800"/>
              <a:buChar char="•"/>
              <a:defRPr/>
            </a:lvl1pPr>
            <a:lvl2pPr marL="914361" lvl="1" indent="-342886" algn="l">
              <a:lnSpc>
                <a:spcPct val="90000"/>
              </a:lnSpc>
              <a:spcBef>
                <a:spcPts val="375"/>
              </a:spcBef>
              <a:spcAft>
                <a:spcPts val="0"/>
              </a:spcAft>
              <a:buClr>
                <a:schemeClr val="dk1"/>
              </a:buClr>
              <a:buSzPts val="1800"/>
              <a:buChar char="•"/>
              <a:defRPr/>
            </a:lvl2pPr>
            <a:lvl3pPr marL="1371543" lvl="2" indent="-342886" algn="l">
              <a:lnSpc>
                <a:spcPct val="90000"/>
              </a:lnSpc>
              <a:spcBef>
                <a:spcPts val="375"/>
              </a:spcBef>
              <a:spcAft>
                <a:spcPts val="0"/>
              </a:spcAft>
              <a:buClr>
                <a:schemeClr val="dk1"/>
              </a:buClr>
              <a:buSzPts val="1800"/>
              <a:buChar char="•"/>
              <a:defRPr/>
            </a:lvl3pPr>
            <a:lvl4pPr marL="1828724" lvl="3" indent="-342886" algn="l">
              <a:lnSpc>
                <a:spcPct val="90000"/>
              </a:lnSpc>
              <a:spcBef>
                <a:spcPts val="375"/>
              </a:spcBef>
              <a:spcAft>
                <a:spcPts val="0"/>
              </a:spcAft>
              <a:buClr>
                <a:schemeClr val="dk1"/>
              </a:buClr>
              <a:buSzPts val="1800"/>
              <a:buChar char="•"/>
              <a:defRPr/>
            </a:lvl4pPr>
            <a:lvl5pPr marL="2285904" lvl="4" indent="-342886" algn="l">
              <a:lnSpc>
                <a:spcPct val="90000"/>
              </a:lnSpc>
              <a:spcBef>
                <a:spcPts val="375"/>
              </a:spcBef>
              <a:spcAft>
                <a:spcPts val="0"/>
              </a:spcAft>
              <a:buClr>
                <a:schemeClr val="dk1"/>
              </a:buClr>
              <a:buSzPts val="1800"/>
              <a:buChar char="•"/>
              <a:defRPr/>
            </a:lvl5pPr>
            <a:lvl6pPr marL="2743085" lvl="5" indent="-342886" algn="l">
              <a:lnSpc>
                <a:spcPct val="90000"/>
              </a:lnSpc>
              <a:spcBef>
                <a:spcPts val="375"/>
              </a:spcBef>
              <a:spcAft>
                <a:spcPts val="0"/>
              </a:spcAft>
              <a:buClr>
                <a:schemeClr val="dk1"/>
              </a:buClr>
              <a:buSzPts val="1800"/>
              <a:buChar char="•"/>
              <a:defRPr/>
            </a:lvl6pPr>
            <a:lvl7pPr marL="3200266" lvl="6" indent="-342886" algn="l">
              <a:lnSpc>
                <a:spcPct val="90000"/>
              </a:lnSpc>
              <a:spcBef>
                <a:spcPts val="375"/>
              </a:spcBef>
              <a:spcAft>
                <a:spcPts val="0"/>
              </a:spcAft>
              <a:buClr>
                <a:schemeClr val="dk1"/>
              </a:buClr>
              <a:buSzPts val="1800"/>
              <a:buChar char="•"/>
              <a:defRPr/>
            </a:lvl7pPr>
            <a:lvl8pPr marL="3657447" lvl="7" indent="-342886" algn="l">
              <a:lnSpc>
                <a:spcPct val="90000"/>
              </a:lnSpc>
              <a:spcBef>
                <a:spcPts val="375"/>
              </a:spcBef>
              <a:spcAft>
                <a:spcPts val="0"/>
              </a:spcAft>
              <a:buClr>
                <a:schemeClr val="dk1"/>
              </a:buClr>
              <a:buSzPts val="1800"/>
              <a:buChar char="•"/>
              <a:defRPr/>
            </a:lvl8pPr>
            <a:lvl9pPr marL="4114628" lvl="8" indent="-342886" algn="l">
              <a:lnSpc>
                <a:spcPct val="90000"/>
              </a:lnSpc>
              <a:spcBef>
                <a:spcPts val="375"/>
              </a:spcBef>
              <a:spcAft>
                <a:spcPts val="0"/>
              </a:spcAft>
              <a:buClr>
                <a:schemeClr val="dk1"/>
              </a:buClr>
              <a:buSzPts val="1800"/>
              <a:buChar char="•"/>
              <a:defRPr/>
            </a:lvl9pPr>
          </a:lstStyle>
          <a:p>
            <a:endParaRPr/>
          </a:p>
        </p:txBody>
      </p:sp>
      <p:sp>
        <p:nvSpPr>
          <p:cNvPr id="36" name="Google Shape;36;p6"/>
          <p:cNvSpPr txBox="1">
            <a:spLocks noGrp="1"/>
          </p:cNvSpPr>
          <p:nvPr>
            <p:ph type="body" idx="2"/>
          </p:nvPr>
        </p:nvSpPr>
        <p:spPr>
          <a:xfrm>
            <a:off x="5014913" y="1825625"/>
            <a:ext cx="4210050" cy="4351338"/>
          </a:xfrm>
          <a:prstGeom prst="rect">
            <a:avLst/>
          </a:prstGeom>
          <a:noFill/>
          <a:ln>
            <a:noFill/>
          </a:ln>
        </p:spPr>
        <p:txBody>
          <a:bodyPr spcFirstLastPara="1" wrap="square" lIns="91425" tIns="45700" rIns="91425" bIns="45700" anchor="t" anchorCtr="0">
            <a:normAutofit/>
          </a:bodyPr>
          <a:lstStyle>
            <a:lvl1pPr marL="457181" lvl="0" indent="-342886" algn="l">
              <a:lnSpc>
                <a:spcPct val="90000"/>
              </a:lnSpc>
              <a:spcBef>
                <a:spcPts val="750"/>
              </a:spcBef>
              <a:spcAft>
                <a:spcPts val="0"/>
              </a:spcAft>
              <a:buClr>
                <a:schemeClr val="dk1"/>
              </a:buClr>
              <a:buSzPts val="1800"/>
              <a:buChar char="•"/>
              <a:defRPr/>
            </a:lvl1pPr>
            <a:lvl2pPr marL="914361" lvl="1" indent="-342886" algn="l">
              <a:lnSpc>
                <a:spcPct val="90000"/>
              </a:lnSpc>
              <a:spcBef>
                <a:spcPts val="375"/>
              </a:spcBef>
              <a:spcAft>
                <a:spcPts val="0"/>
              </a:spcAft>
              <a:buClr>
                <a:schemeClr val="dk1"/>
              </a:buClr>
              <a:buSzPts val="1800"/>
              <a:buChar char="•"/>
              <a:defRPr/>
            </a:lvl2pPr>
            <a:lvl3pPr marL="1371543" lvl="2" indent="-342886" algn="l">
              <a:lnSpc>
                <a:spcPct val="90000"/>
              </a:lnSpc>
              <a:spcBef>
                <a:spcPts val="375"/>
              </a:spcBef>
              <a:spcAft>
                <a:spcPts val="0"/>
              </a:spcAft>
              <a:buClr>
                <a:schemeClr val="dk1"/>
              </a:buClr>
              <a:buSzPts val="1800"/>
              <a:buChar char="•"/>
              <a:defRPr/>
            </a:lvl3pPr>
            <a:lvl4pPr marL="1828724" lvl="3" indent="-342886" algn="l">
              <a:lnSpc>
                <a:spcPct val="90000"/>
              </a:lnSpc>
              <a:spcBef>
                <a:spcPts val="375"/>
              </a:spcBef>
              <a:spcAft>
                <a:spcPts val="0"/>
              </a:spcAft>
              <a:buClr>
                <a:schemeClr val="dk1"/>
              </a:buClr>
              <a:buSzPts val="1800"/>
              <a:buChar char="•"/>
              <a:defRPr/>
            </a:lvl4pPr>
            <a:lvl5pPr marL="2285904" lvl="4" indent="-342886" algn="l">
              <a:lnSpc>
                <a:spcPct val="90000"/>
              </a:lnSpc>
              <a:spcBef>
                <a:spcPts val="375"/>
              </a:spcBef>
              <a:spcAft>
                <a:spcPts val="0"/>
              </a:spcAft>
              <a:buClr>
                <a:schemeClr val="dk1"/>
              </a:buClr>
              <a:buSzPts val="1800"/>
              <a:buChar char="•"/>
              <a:defRPr/>
            </a:lvl5pPr>
            <a:lvl6pPr marL="2743085" lvl="5" indent="-342886" algn="l">
              <a:lnSpc>
                <a:spcPct val="90000"/>
              </a:lnSpc>
              <a:spcBef>
                <a:spcPts val="375"/>
              </a:spcBef>
              <a:spcAft>
                <a:spcPts val="0"/>
              </a:spcAft>
              <a:buClr>
                <a:schemeClr val="dk1"/>
              </a:buClr>
              <a:buSzPts val="1800"/>
              <a:buChar char="•"/>
              <a:defRPr/>
            </a:lvl6pPr>
            <a:lvl7pPr marL="3200266" lvl="6" indent="-342886" algn="l">
              <a:lnSpc>
                <a:spcPct val="90000"/>
              </a:lnSpc>
              <a:spcBef>
                <a:spcPts val="375"/>
              </a:spcBef>
              <a:spcAft>
                <a:spcPts val="0"/>
              </a:spcAft>
              <a:buClr>
                <a:schemeClr val="dk1"/>
              </a:buClr>
              <a:buSzPts val="1800"/>
              <a:buChar char="•"/>
              <a:defRPr/>
            </a:lvl7pPr>
            <a:lvl8pPr marL="3657447" lvl="7" indent="-342886" algn="l">
              <a:lnSpc>
                <a:spcPct val="90000"/>
              </a:lnSpc>
              <a:spcBef>
                <a:spcPts val="375"/>
              </a:spcBef>
              <a:spcAft>
                <a:spcPts val="0"/>
              </a:spcAft>
              <a:buClr>
                <a:schemeClr val="dk1"/>
              </a:buClr>
              <a:buSzPts val="1800"/>
              <a:buChar char="•"/>
              <a:defRPr/>
            </a:lvl8pPr>
            <a:lvl9pPr marL="4114628" lvl="8" indent="-342886" algn="l">
              <a:lnSpc>
                <a:spcPct val="90000"/>
              </a:lnSpc>
              <a:spcBef>
                <a:spcPts val="375"/>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681038" y="6356353"/>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38" name="Google Shape;38;p6"/>
          <p:cNvSpPr txBox="1">
            <a:spLocks noGrp="1"/>
          </p:cNvSpPr>
          <p:nvPr>
            <p:ph type="ftr" idx="11"/>
          </p:nvPr>
        </p:nvSpPr>
        <p:spPr>
          <a:xfrm>
            <a:off x="3281365" y="6356353"/>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39" name="Google Shape;39;p6"/>
          <p:cNvSpPr txBox="1">
            <a:spLocks noGrp="1"/>
          </p:cNvSpPr>
          <p:nvPr>
            <p:ph type="sldNum" idx="12"/>
          </p:nvPr>
        </p:nvSpPr>
        <p:spPr>
          <a:xfrm>
            <a:off x="6996113" y="6356353"/>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682330" y="365127"/>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682330" y="1681164"/>
            <a:ext cx="4190702" cy="823912"/>
          </a:xfrm>
          <a:prstGeom prst="rect">
            <a:avLst/>
          </a:prstGeom>
          <a:noFill/>
          <a:ln>
            <a:noFill/>
          </a:ln>
        </p:spPr>
        <p:txBody>
          <a:bodyPr spcFirstLastPara="1" wrap="square" lIns="91425" tIns="45700" rIns="91425" bIns="45700" anchor="b" anchorCtr="0">
            <a:normAutofit/>
          </a:bodyPr>
          <a:lstStyle>
            <a:lvl1pPr marL="457181" lvl="0" indent="-228591" algn="l">
              <a:lnSpc>
                <a:spcPct val="90000"/>
              </a:lnSpc>
              <a:spcBef>
                <a:spcPts val="750"/>
              </a:spcBef>
              <a:spcAft>
                <a:spcPts val="0"/>
              </a:spcAft>
              <a:buClr>
                <a:schemeClr val="dk1"/>
              </a:buClr>
              <a:buSzPts val="1800"/>
              <a:buNone/>
              <a:defRPr sz="1800" b="1"/>
            </a:lvl1pPr>
            <a:lvl2pPr marL="914361" lvl="1" indent="-228591" algn="l">
              <a:lnSpc>
                <a:spcPct val="90000"/>
              </a:lnSpc>
              <a:spcBef>
                <a:spcPts val="375"/>
              </a:spcBef>
              <a:spcAft>
                <a:spcPts val="0"/>
              </a:spcAft>
              <a:buClr>
                <a:schemeClr val="dk1"/>
              </a:buClr>
              <a:buSzPts val="1500"/>
              <a:buNone/>
              <a:defRPr sz="1500" b="1"/>
            </a:lvl2pPr>
            <a:lvl3pPr marL="1371543" lvl="2" indent="-228591" algn="l">
              <a:lnSpc>
                <a:spcPct val="90000"/>
              </a:lnSpc>
              <a:spcBef>
                <a:spcPts val="375"/>
              </a:spcBef>
              <a:spcAft>
                <a:spcPts val="0"/>
              </a:spcAft>
              <a:buClr>
                <a:schemeClr val="dk1"/>
              </a:buClr>
              <a:buSzPts val="1350"/>
              <a:buNone/>
              <a:defRPr sz="1350" b="1"/>
            </a:lvl3pPr>
            <a:lvl4pPr marL="1828724" lvl="3" indent="-228591" algn="l">
              <a:lnSpc>
                <a:spcPct val="90000"/>
              </a:lnSpc>
              <a:spcBef>
                <a:spcPts val="375"/>
              </a:spcBef>
              <a:spcAft>
                <a:spcPts val="0"/>
              </a:spcAft>
              <a:buClr>
                <a:schemeClr val="dk1"/>
              </a:buClr>
              <a:buSzPts val="1200"/>
              <a:buNone/>
              <a:defRPr sz="1200" b="1"/>
            </a:lvl4pPr>
            <a:lvl5pPr marL="2285904" lvl="4" indent="-228591" algn="l">
              <a:lnSpc>
                <a:spcPct val="90000"/>
              </a:lnSpc>
              <a:spcBef>
                <a:spcPts val="375"/>
              </a:spcBef>
              <a:spcAft>
                <a:spcPts val="0"/>
              </a:spcAft>
              <a:buClr>
                <a:schemeClr val="dk1"/>
              </a:buClr>
              <a:buSzPts val="1200"/>
              <a:buNone/>
              <a:defRPr sz="1200" b="1"/>
            </a:lvl5pPr>
            <a:lvl6pPr marL="2743085" lvl="5" indent="-228591" algn="l">
              <a:lnSpc>
                <a:spcPct val="90000"/>
              </a:lnSpc>
              <a:spcBef>
                <a:spcPts val="375"/>
              </a:spcBef>
              <a:spcAft>
                <a:spcPts val="0"/>
              </a:spcAft>
              <a:buClr>
                <a:schemeClr val="dk1"/>
              </a:buClr>
              <a:buSzPts val="1200"/>
              <a:buNone/>
              <a:defRPr sz="1200" b="1"/>
            </a:lvl6pPr>
            <a:lvl7pPr marL="3200266" lvl="6" indent="-228591" algn="l">
              <a:lnSpc>
                <a:spcPct val="90000"/>
              </a:lnSpc>
              <a:spcBef>
                <a:spcPts val="375"/>
              </a:spcBef>
              <a:spcAft>
                <a:spcPts val="0"/>
              </a:spcAft>
              <a:buClr>
                <a:schemeClr val="dk1"/>
              </a:buClr>
              <a:buSzPts val="1200"/>
              <a:buNone/>
              <a:defRPr sz="1200" b="1"/>
            </a:lvl7pPr>
            <a:lvl8pPr marL="3657447" lvl="7" indent="-228591" algn="l">
              <a:lnSpc>
                <a:spcPct val="90000"/>
              </a:lnSpc>
              <a:spcBef>
                <a:spcPts val="375"/>
              </a:spcBef>
              <a:spcAft>
                <a:spcPts val="0"/>
              </a:spcAft>
              <a:buClr>
                <a:schemeClr val="dk1"/>
              </a:buClr>
              <a:buSzPts val="1200"/>
              <a:buNone/>
              <a:defRPr sz="1200" b="1"/>
            </a:lvl8pPr>
            <a:lvl9pPr marL="4114628" lvl="8" indent="-228591" algn="l">
              <a:lnSpc>
                <a:spcPct val="90000"/>
              </a:lnSpc>
              <a:spcBef>
                <a:spcPts val="375"/>
              </a:spcBef>
              <a:spcAft>
                <a:spcPts val="0"/>
              </a:spcAft>
              <a:buClr>
                <a:schemeClr val="dk1"/>
              </a:buClr>
              <a:buSzPts val="1200"/>
              <a:buNone/>
              <a:defRPr sz="1200" b="1"/>
            </a:lvl9pPr>
          </a:lstStyle>
          <a:p>
            <a:endParaRPr/>
          </a:p>
        </p:txBody>
      </p:sp>
      <p:sp>
        <p:nvSpPr>
          <p:cNvPr id="43" name="Google Shape;43;p7"/>
          <p:cNvSpPr txBox="1">
            <a:spLocks noGrp="1"/>
          </p:cNvSpPr>
          <p:nvPr>
            <p:ph type="body" idx="2"/>
          </p:nvPr>
        </p:nvSpPr>
        <p:spPr>
          <a:xfrm>
            <a:off x="682330" y="2505076"/>
            <a:ext cx="4190702" cy="3684588"/>
          </a:xfrm>
          <a:prstGeom prst="rect">
            <a:avLst/>
          </a:prstGeom>
          <a:noFill/>
          <a:ln>
            <a:noFill/>
          </a:ln>
        </p:spPr>
        <p:txBody>
          <a:bodyPr spcFirstLastPara="1" wrap="square" lIns="91425" tIns="45700" rIns="91425" bIns="45700" anchor="t" anchorCtr="0">
            <a:normAutofit/>
          </a:bodyPr>
          <a:lstStyle>
            <a:lvl1pPr marL="457181" lvl="0" indent="-342886" algn="l">
              <a:lnSpc>
                <a:spcPct val="90000"/>
              </a:lnSpc>
              <a:spcBef>
                <a:spcPts val="750"/>
              </a:spcBef>
              <a:spcAft>
                <a:spcPts val="0"/>
              </a:spcAft>
              <a:buClr>
                <a:schemeClr val="dk1"/>
              </a:buClr>
              <a:buSzPts val="1800"/>
              <a:buChar char="•"/>
              <a:defRPr/>
            </a:lvl1pPr>
            <a:lvl2pPr marL="914361" lvl="1" indent="-342886" algn="l">
              <a:lnSpc>
                <a:spcPct val="90000"/>
              </a:lnSpc>
              <a:spcBef>
                <a:spcPts val="375"/>
              </a:spcBef>
              <a:spcAft>
                <a:spcPts val="0"/>
              </a:spcAft>
              <a:buClr>
                <a:schemeClr val="dk1"/>
              </a:buClr>
              <a:buSzPts val="1800"/>
              <a:buChar char="•"/>
              <a:defRPr/>
            </a:lvl2pPr>
            <a:lvl3pPr marL="1371543" lvl="2" indent="-342886" algn="l">
              <a:lnSpc>
                <a:spcPct val="90000"/>
              </a:lnSpc>
              <a:spcBef>
                <a:spcPts val="375"/>
              </a:spcBef>
              <a:spcAft>
                <a:spcPts val="0"/>
              </a:spcAft>
              <a:buClr>
                <a:schemeClr val="dk1"/>
              </a:buClr>
              <a:buSzPts val="1800"/>
              <a:buChar char="•"/>
              <a:defRPr/>
            </a:lvl3pPr>
            <a:lvl4pPr marL="1828724" lvl="3" indent="-342886" algn="l">
              <a:lnSpc>
                <a:spcPct val="90000"/>
              </a:lnSpc>
              <a:spcBef>
                <a:spcPts val="375"/>
              </a:spcBef>
              <a:spcAft>
                <a:spcPts val="0"/>
              </a:spcAft>
              <a:buClr>
                <a:schemeClr val="dk1"/>
              </a:buClr>
              <a:buSzPts val="1800"/>
              <a:buChar char="•"/>
              <a:defRPr/>
            </a:lvl4pPr>
            <a:lvl5pPr marL="2285904" lvl="4" indent="-342886" algn="l">
              <a:lnSpc>
                <a:spcPct val="90000"/>
              </a:lnSpc>
              <a:spcBef>
                <a:spcPts val="375"/>
              </a:spcBef>
              <a:spcAft>
                <a:spcPts val="0"/>
              </a:spcAft>
              <a:buClr>
                <a:schemeClr val="dk1"/>
              </a:buClr>
              <a:buSzPts val="1800"/>
              <a:buChar char="•"/>
              <a:defRPr/>
            </a:lvl5pPr>
            <a:lvl6pPr marL="2743085" lvl="5" indent="-342886" algn="l">
              <a:lnSpc>
                <a:spcPct val="90000"/>
              </a:lnSpc>
              <a:spcBef>
                <a:spcPts val="375"/>
              </a:spcBef>
              <a:spcAft>
                <a:spcPts val="0"/>
              </a:spcAft>
              <a:buClr>
                <a:schemeClr val="dk1"/>
              </a:buClr>
              <a:buSzPts val="1800"/>
              <a:buChar char="•"/>
              <a:defRPr/>
            </a:lvl6pPr>
            <a:lvl7pPr marL="3200266" lvl="6" indent="-342886" algn="l">
              <a:lnSpc>
                <a:spcPct val="90000"/>
              </a:lnSpc>
              <a:spcBef>
                <a:spcPts val="375"/>
              </a:spcBef>
              <a:spcAft>
                <a:spcPts val="0"/>
              </a:spcAft>
              <a:buClr>
                <a:schemeClr val="dk1"/>
              </a:buClr>
              <a:buSzPts val="1800"/>
              <a:buChar char="•"/>
              <a:defRPr/>
            </a:lvl7pPr>
            <a:lvl8pPr marL="3657447" lvl="7" indent="-342886" algn="l">
              <a:lnSpc>
                <a:spcPct val="90000"/>
              </a:lnSpc>
              <a:spcBef>
                <a:spcPts val="375"/>
              </a:spcBef>
              <a:spcAft>
                <a:spcPts val="0"/>
              </a:spcAft>
              <a:buClr>
                <a:schemeClr val="dk1"/>
              </a:buClr>
              <a:buSzPts val="1800"/>
              <a:buChar char="•"/>
              <a:defRPr/>
            </a:lvl8pPr>
            <a:lvl9pPr marL="4114628" lvl="8" indent="-342886" algn="l">
              <a:lnSpc>
                <a:spcPct val="90000"/>
              </a:lnSpc>
              <a:spcBef>
                <a:spcPts val="375"/>
              </a:spcBef>
              <a:spcAft>
                <a:spcPts val="0"/>
              </a:spcAft>
              <a:buClr>
                <a:schemeClr val="dk1"/>
              </a:buClr>
              <a:buSzPts val="1800"/>
              <a:buChar char="•"/>
              <a:defRPr/>
            </a:lvl9pPr>
          </a:lstStyle>
          <a:p>
            <a:endParaRPr/>
          </a:p>
        </p:txBody>
      </p:sp>
      <p:sp>
        <p:nvSpPr>
          <p:cNvPr id="44" name="Google Shape;44;p7"/>
          <p:cNvSpPr txBox="1">
            <a:spLocks noGrp="1"/>
          </p:cNvSpPr>
          <p:nvPr>
            <p:ph type="body" idx="3"/>
          </p:nvPr>
        </p:nvSpPr>
        <p:spPr>
          <a:xfrm>
            <a:off x="5014915" y="1681164"/>
            <a:ext cx="4211340" cy="823912"/>
          </a:xfrm>
          <a:prstGeom prst="rect">
            <a:avLst/>
          </a:prstGeom>
          <a:noFill/>
          <a:ln>
            <a:noFill/>
          </a:ln>
        </p:spPr>
        <p:txBody>
          <a:bodyPr spcFirstLastPara="1" wrap="square" lIns="91425" tIns="45700" rIns="91425" bIns="45700" anchor="b" anchorCtr="0">
            <a:normAutofit/>
          </a:bodyPr>
          <a:lstStyle>
            <a:lvl1pPr marL="457181" lvl="0" indent="-228591" algn="l">
              <a:lnSpc>
                <a:spcPct val="90000"/>
              </a:lnSpc>
              <a:spcBef>
                <a:spcPts val="750"/>
              </a:spcBef>
              <a:spcAft>
                <a:spcPts val="0"/>
              </a:spcAft>
              <a:buClr>
                <a:schemeClr val="dk1"/>
              </a:buClr>
              <a:buSzPts val="1800"/>
              <a:buNone/>
              <a:defRPr sz="1800" b="1"/>
            </a:lvl1pPr>
            <a:lvl2pPr marL="914361" lvl="1" indent="-228591" algn="l">
              <a:lnSpc>
                <a:spcPct val="90000"/>
              </a:lnSpc>
              <a:spcBef>
                <a:spcPts val="375"/>
              </a:spcBef>
              <a:spcAft>
                <a:spcPts val="0"/>
              </a:spcAft>
              <a:buClr>
                <a:schemeClr val="dk1"/>
              </a:buClr>
              <a:buSzPts val="1500"/>
              <a:buNone/>
              <a:defRPr sz="1500" b="1"/>
            </a:lvl2pPr>
            <a:lvl3pPr marL="1371543" lvl="2" indent="-228591" algn="l">
              <a:lnSpc>
                <a:spcPct val="90000"/>
              </a:lnSpc>
              <a:spcBef>
                <a:spcPts val="375"/>
              </a:spcBef>
              <a:spcAft>
                <a:spcPts val="0"/>
              </a:spcAft>
              <a:buClr>
                <a:schemeClr val="dk1"/>
              </a:buClr>
              <a:buSzPts val="1350"/>
              <a:buNone/>
              <a:defRPr sz="1350" b="1"/>
            </a:lvl3pPr>
            <a:lvl4pPr marL="1828724" lvl="3" indent="-228591" algn="l">
              <a:lnSpc>
                <a:spcPct val="90000"/>
              </a:lnSpc>
              <a:spcBef>
                <a:spcPts val="375"/>
              </a:spcBef>
              <a:spcAft>
                <a:spcPts val="0"/>
              </a:spcAft>
              <a:buClr>
                <a:schemeClr val="dk1"/>
              </a:buClr>
              <a:buSzPts val="1200"/>
              <a:buNone/>
              <a:defRPr sz="1200" b="1"/>
            </a:lvl4pPr>
            <a:lvl5pPr marL="2285904" lvl="4" indent="-228591" algn="l">
              <a:lnSpc>
                <a:spcPct val="90000"/>
              </a:lnSpc>
              <a:spcBef>
                <a:spcPts val="375"/>
              </a:spcBef>
              <a:spcAft>
                <a:spcPts val="0"/>
              </a:spcAft>
              <a:buClr>
                <a:schemeClr val="dk1"/>
              </a:buClr>
              <a:buSzPts val="1200"/>
              <a:buNone/>
              <a:defRPr sz="1200" b="1"/>
            </a:lvl5pPr>
            <a:lvl6pPr marL="2743085" lvl="5" indent="-228591" algn="l">
              <a:lnSpc>
                <a:spcPct val="90000"/>
              </a:lnSpc>
              <a:spcBef>
                <a:spcPts val="375"/>
              </a:spcBef>
              <a:spcAft>
                <a:spcPts val="0"/>
              </a:spcAft>
              <a:buClr>
                <a:schemeClr val="dk1"/>
              </a:buClr>
              <a:buSzPts val="1200"/>
              <a:buNone/>
              <a:defRPr sz="1200" b="1"/>
            </a:lvl6pPr>
            <a:lvl7pPr marL="3200266" lvl="6" indent="-228591" algn="l">
              <a:lnSpc>
                <a:spcPct val="90000"/>
              </a:lnSpc>
              <a:spcBef>
                <a:spcPts val="375"/>
              </a:spcBef>
              <a:spcAft>
                <a:spcPts val="0"/>
              </a:spcAft>
              <a:buClr>
                <a:schemeClr val="dk1"/>
              </a:buClr>
              <a:buSzPts val="1200"/>
              <a:buNone/>
              <a:defRPr sz="1200" b="1"/>
            </a:lvl7pPr>
            <a:lvl8pPr marL="3657447" lvl="7" indent="-228591" algn="l">
              <a:lnSpc>
                <a:spcPct val="90000"/>
              </a:lnSpc>
              <a:spcBef>
                <a:spcPts val="375"/>
              </a:spcBef>
              <a:spcAft>
                <a:spcPts val="0"/>
              </a:spcAft>
              <a:buClr>
                <a:schemeClr val="dk1"/>
              </a:buClr>
              <a:buSzPts val="1200"/>
              <a:buNone/>
              <a:defRPr sz="1200" b="1"/>
            </a:lvl8pPr>
            <a:lvl9pPr marL="4114628" lvl="8" indent="-228591" algn="l">
              <a:lnSpc>
                <a:spcPct val="90000"/>
              </a:lnSpc>
              <a:spcBef>
                <a:spcPts val="375"/>
              </a:spcBef>
              <a:spcAft>
                <a:spcPts val="0"/>
              </a:spcAft>
              <a:buClr>
                <a:schemeClr val="dk1"/>
              </a:buClr>
              <a:buSzPts val="1200"/>
              <a:buNone/>
              <a:defRPr sz="1200" b="1"/>
            </a:lvl9pPr>
          </a:lstStyle>
          <a:p>
            <a:endParaRPr/>
          </a:p>
        </p:txBody>
      </p:sp>
      <p:sp>
        <p:nvSpPr>
          <p:cNvPr id="45" name="Google Shape;45;p7"/>
          <p:cNvSpPr txBox="1">
            <a:spLocks noGrp="1"/>
          </p:cNvSpPr>
          <p:nvPr>
            <p:ph type="body" idx="4"/>
          </p:nvPr>
        </p:nvSpPr>
        <p:spPr>
          <a:xfrm>
            <a:off x="5014915" y="2505076"/>
            <a:ext cx="4211340" cy="3684588"/>
          </a:xfrm>
          <a:prstGeom prst="rect">
            <a:avLst/>
          </a:prstGeom>
          <a:noFill/>
          <a:ln>
            <a:noFill/>
          </a:ln>
        </p:spPr>
        <p:txBody>
          <a:bodyPr spcFirstLastPara="1" wrap="square" lIns="91425" tIns="45700" rIns="91425" bIns="45700" anchor="t" anchorCtr="0">
            <a:normAutofit/>
          </a:bodyPr>
          <a:lstStyle>
            <a:lvl1pPr marL="457181" lvl="0" indent="-342886" algn="l">
              <a:lnSpc>
                <a:spcPct val="90000"/>
              </a:lnSpc>
              <a:spcBef>
                <a:spcPts val="750"/>
              </a:spcBef>
              <a:spcAft>
                <a:spcPts val="0"/>
              </a:spcAft>
              <a:buClr>
                <a:schemeClr val="dk1"/>
              </a:buClr>
              <a:buSzPts val="1800"/>
              <a:buChar char="•"/>
              <a:defRPr/>
            </a:lvl1pPr>
            <a:lvl2pPr marL="914361" lvl="1" indent="-342886" algn="l">
              <a:lnSpc>
                <a:spcPct val="90000"/>
              </a:lnSpc>
              <a:spcBef>
                <a:spcPts val="375"/>
              </a:spcBef>
              <a:spcAft>
                <a:spcPts val="0"/>
              </a:spcAft>
              <a:buClr>
                <a:schemeClr val="dk1"/>
              </a:buClr>
              <a:buSzPts val="1800"/>
              <a:buChar char="•"/>
              <a:defRPr/>
            </a:lvl2pPr>
            <a:lvl3pPr marL="1371543" lvl="2" indent="-342886" algn="l">
              <a:lnSpc>
                <a:spcPct val="90000"/>
              </a:lnSpc>
              <a:spcBef>
                <a:spcPts val="375"/>
              </a:spcBef>
              <a:spcAft>
                <a:spcPts val="0"/>
              </a:spcAft>
              <a:buClr>
                <a:schemeClr val="dk1"/>
              </a:buClr>
              <a:buSzPts val="1800"/>
              <a:buChar char="•"/>
              <a:defRPr/>
            </a:lvl3pPr>
            <a:lvl4pPr marL="1828724" lvl="3" indent="-342886" algn="l">
              <a:lnSpc>
                <a:spcPct val="90000"/>
              </a:lnSpc>
              <a:spcBef>
                <a:spcPts val="375"/>
              </a:spcBef>
              <a:spcAft>
                <a:spcPts val="0"/>
              </a:spcAft>
              <a:buClr>
                <a:schemeClr val="dk1"/>
              </a:buClr>
              <a:buSzPts val="1800"/>
              <a:buChar char="•"/>
              <a:defRPr/>
            </a:lvl4pPr>
            <a:lvl5pPr marL="2285904" lvl="4" indent="-342886" algn="l">
              <a:lnSpc>
                <a:spcPct val="90000"/>
              </a:lnSpc>
              <a:spcBef>
                <a:spcPts val="375"/>
              </a:spcBef>
              <a:spcAft>
                <a:spcPts val="0"/>
              </a:spcAft>
              <a:buClr>
                <a:schemeClr val="dk1"/>
              </a:buClr>
              <a:buSzPts val="1800"/>
              <a:buChar char="•"/>
              <a:defRPr/>
            </a:lvl5pPr>
            <a:lvl6pPr marL="2743085" lvl="5" indent="-342886" algn="l">
              <a:lnSpc>
                <a:spcPct val="90000"/>
              </a:lnSpc>
              <a:spcBef>
                <a:spcPts val="375"/>
              </a:spcBef>
              <a:spcAft>
                <a:spcPts val="0"/>
              </a:spcAft>
              <a:buClr>
                <a:schemeClr val="dk1"/>
              </a:buClr>
              <a:buSzPts val="1800"/>
              <a:buChar char="•"/>
              <a:defRPr/>
            </a:lvl6pPr>
            <a:lvl7pPr marL="3200266" lvl="6" indent="-342886" algn="l">
              <a:lnSpc>
                <a:spcPct val="90000"/>
              </a:lnSpc>
              <a:spcBef>
                <a:spcPts val="375"/>
              </a:spcBef>
              <a:spcAft>
                <a:spcPts val="0"/>
              </a:spcAft>
              <a:buClr>
                <a:schemeClr val="dk1"/>
              </a:buClr>
              <a:buSzPts val="1800"/>
              <a:buChar char="•"/>
              <a:defRPr/>
            </a:lvl7pPr>
            <a:lvl8pPr marL="3657447" lvl="7" indent="-342886" algn="l">
              <a:lnSpc>
                <a:spcPct val="90000"/>
              </a:lnSpc>
              <a:spcBef>
                <a:spcPts val="375"/>
              </a:spcBef>
              <a:spcAft>
                <a:spcPts val="0"/>
              </a:spcAft>
              <a:buClr>
                <a:schemeClr val="dk1"/>
              </a:buClr>
              <a:buSzPts val="1800"/>
              <a:buChar char="•"/>
              <a:defRPr/>
            </a:lvl8pPr>
            <a:lvl9pPr marL="4114628" lvl="8" indent="-342886" algn="l">
              <a:lnSpc>
                <a:spcPct val="90000"/>
              </a:lnSpc>
              <a:spcBef>
                <a:spcPts val="375"/>
              </a:spcBef>
              <a:spcAft>
                <a:spcPts val="0"/>
              </a:spcAft>
              <a:buClr>
                <a:schemeClr val="dk1"/>
              </a:buClr>
              <a:buSzPts val="1800"/>
              <a:buChar char="•"/>
              <a:defRPr/>
            </a:lvl9pPr>
          </a:lstStyle>
          <a:p>
            <a:endParaRPr/>
          </a:p>
        </p:txBody>
      </p:sp>
      <p:sp>
        <p:nvSpPr>
          <p:cNvPr id="46" name="Google Shape;46;p7"/>
          <p:cNvSpPr txBox="1">
            <a:spLocks noGrp="1"/>
          </p:cNvSpPr>
          <p:nvPr>
            <p:ph type="dt" idx="10"/>
          </p:nvPr>
        </p:nvSpPr>
        <p:spPr>
          <a:xfrm>
            <a:off x="681038" y="6356353"/>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47" name="Google Shape;47;p7"/>
          <p:cNvSpPr txBox="1">
            <a:spLocks noGrp="1"/>
          </p:cNvSpPr>
          <p:nvPr>
            <p:ph type="ftr" idx="11"/>
          </p:nvPr>
        </p:nvSpPr>
        <p:spPr>
          <a:xfrm>
            <a:off x="3281365" y="6356353"/>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48" name="Google Shape;48;p7"/>
          <p:cNvSpPr txBox="1">
            <a:spLocks noGrp="1"/>
          </p:cNvSpPr>
          <p:nvPr>
            <p:ph type="sldNum" idx="12"/>
          </p:nvPr>
        </p:nvSpPr>
        <p:spPr>
          <a:xfrm>
            <a:off x="6996113" y="6356353"/>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8"/>
          <p:cNvSpPr txBox="1">
            <a:spLocks noGrp="1"/>
          </p:cNvSpPr>
          <p:nvPr>
            <p:ph type="title"/>
          </p:nvPr>
        </p:nvSpPr>
        <p:spPr>
          <a:xfrm>
            <a:off x="681040" y="365127"/>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8"/>
          <p:cNvSpPr txBox="1">
            <a:spLocks noGrp="1"/>
          </p:cNvSpPr>
          <p:nvPr>
            <p:ph type="dt" idx="10"/>
          </p:nvPr>
        </p:nvSpPr>
        <p:spPr>
          <a:xfrm>
            <a:off x="681038" y="6356353"/>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52" name="Google Shape;52;p8"/>
          <p:cNvSpPr txBox="1">
            <a:spLocks noGrp="1"/>
          </p:cNvSpPr>
          <p:nvPr>
            <p:ph type="ftr" idx="11"/>
          </p:nvPr>
        </p:nvSpPr>
        <p:spPr>
          <a:xfrm>
            <a:off x="3281365" y="6356353"/>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53" name="Google Shape;53;p8"/>
          <p:cNvSpPr txBox="1">
            <a:spLocks noGrp="1"/>
          </p:cNvSpPr>
          <p:nvPr>
            <p:ph type="sldNum" idx="12"/>
          </p:nvPr>
        </p:nvSpPr>
        <p:spPr>
          <a:xfrm>
            <a:off x="6996113" y="6356353"/>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9"/>
          <p:cNvSpPr txBox="1">
            <a:spLocks noGrp="1"/>
          </p:cNvSpPr>
          <p:nvPr>
            <p:ph type="title"/>
          </p:nvPr>
        </p:nvSpPr>
        <p:spPr>
          <a:xfrm>
            <a:off x="682328" y="457200"/>
            <a:ext cx="3194944"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9"/>
          <p:cNvSpPr txBox="1">
            <a:spLocks noGrp="1"/>
          </p:cNvSpPr>
          <p:nvPr>
            <p:ph type="body" idx="1"/>
          </p:nvPr>
        </p:nvSpPr>
        <p:spPr>
          <a:xfrm>
            <a:off x="4211342" y="987428"/>
            <a:ext cx="5014913" cy="4873625"/>
          </a:xfrm>
          <a:prstGeom prst="rect">
            <a:avLst/>
          </a:prstGeom>
          <a:noFill/>
          <a:ln>
            <a:noFill/>
          </a:ln>
        </p:spPr>
        <p:txBody>
          <a:bodyPr spcFirstLastPara="1" wrap="square" lIns="91425" tIns="45700" rIns="91425" bIns="45700" anchor="t" anchorCtr="0">
            <a:normAutofit/>
          </a:bodyPr>
          <a:lstStyle>
            <a:lvl1pPr marL="457181" lvl="0" indent="-380984" algn="l">
              <a:lnSpc>
                <a:spcPct val="90000"/>
              </a:lnSpc>
              <a:spcBef>
                <a:spcPts val="750"/>
              </a:spcBef>
              <a:spcAft>
                <a:spcPts val="0"/>
              </a:spcAft>
              <a:buClr>
                <a:schemeClr val="dk1"/>
              </a:buClr>
              <a:buSzPts val="2400"/>
              <a:buChar char="•"/>
              <a:defRPr sz="2400"/>
            </a:lvl1pPr>
            <a:lvl2pPr marL="914361" lvl="1" indent="-361935" algn="l">
              <a:lnSpc>
                <a:spcPct val="90000"/>
              </a:lnSpc>
              <a:spcBef>
                <a:spcPts val="375"/>
              </a:spcBef>
              <a:spcAft>
                <a:spcPts val="0"/>
              </a:spcAft>
              <a:buClr>
                <a:schemeClr val="dk1"/>
              </a:buClr>
              <a:buSzPts val="2100"/>
              <a:buChar char="•"/>
              <a:defRPr sz="2100"/>
            </a:lvl2pPr>
            <a:lvl3pPr marL="1371543" lvl="2" indent="-342886" algn="l">
              <a:lnSpc>
                <a:spcPct val="90000"/>
              </a:lnSpc>
              <a:spcBef>
                <a:spcPts val="375"/>
              </a:spcBef>
              <a:spcAft>
                <a:spcPts val="0"/>
              </a:spcAft>
              <a:buClr>
                <a:schemeClr val="dk1"/>
              </a:buClr>
              <a:buSzPts val="1800"/>
              <a:buChar char="•"/>
              <a:defRPr sz="1800"/>
            </a:lvl3pPr>
            <a:lvl4pPr marL="1828724" lvl="3" indent="-323836" algn="l">
              <a:lnSpc>
                <a:spcPct val="90000"/>
              </a:lnSpc>
              <a:spcBef>
                <a:spcPts val="375"/>
              </a:spcBef>
              <a:spcAft>
                <a:spcPts val="0"/>
              </a:spcAft>
              <a:buClr>
                <a:schemeClr val="dk1"/>
              </a:buClr>
              <a:buSzPts val="1500"/>
              <a:buChar char="•"/>
              <a:defRPr sz="1500"/>
            </a:lvl4pPr>
            <a:lvl5pPr marL="2285904" lvl="4" indent="-323836" algn="l">
              <a:lnSpc>
                <a:spcPct val="90000"/>
              </a:lnSpc>
              <a:spcBef>
                <a:spcPts val="375"/>
              </a:spcBef>
              <a:spcAft>
                <a:spcPts val="0"/>
              </a:spcAft>
              <a:buClr>
                <a:schemeClr val="dk1"/>
              </a:buClr>
              <a:buSzPts val="1500"/>
              <a:buChar char="•"/>
              <a:defRPr sz="1500"/>
            </a:lvl5pPr>
            <a:lvl6pPr marL="2743085" lvl="5" indent="-323836" algn="l">
              <a:lnSpc>
                <a:spcPct val="90000"/>
              </a:lnSpc>
              <a:spcBef>
                <a:spcPts val="375"/>
              </a:spcBef>
              <a:spcAft>
                <a:spcPts val="0"/>
              </a:spcAft>
              <a:buClr>
                <a:schemeClr val="dk1"/>
              </a:buClr>
              <a:buSzPts val="1500"/>
              <a:buChar char="•"/>
              <a:defRPr sz="1500"/>
            </a:lvl6pPr>
            <a:lvl7pPr marL="3200266" lvl="6" indent="-323836" algn="l">
              <a:lnSpc>
                <a:spcPct val="90000"/>
              </a:lnSpc>
              <a:spcBef>
                <a:spcPts val="375"/>
              </a:spcBef>
              <a:spcAft>
                <a:spcPts val="0"/>
              </a:spcAft>
              <a:buClr>
                <a:schemeClr val="dk1"/>
              </a:buClr>
              <a:buSzPts val="1500"/>
              <a:buChar char="•"/>
              <a:defRPr sz="1500"/>
            </a:lvl7pPr>
            <a:lvl8pPr marL="3657447" lvl="7" indent="-323836" algn="l">
              <a:lnSpc>
                <a:spcPct val="90000"/>
              </a:lnSpc>
              <a:spcBef>
                <a:spcPts val="375"/>
              </a:spcBef>
              <a:spcAft>
                <a:spcPts val="0"/>
              </a:spcAft>
              <a:buClr>
                <a:schemeClr val="dk1"/>
              </a:buClr>
              <a:buSzPts val="1500"/>
              <a:buChar char="•"/>
              <a:defRPr sz="1500"/>
            </a:lvl8pPr>
            <a:lvl9pPr marL="4114628" lvl="8" indent="-323836" algn="l">
              <a:lnSpc>
                <a:spcPct val="90000"/>
              </a:lnSpc>
              <a:spcBef>
                <a:spcPts val="375"/>
              </a:spcBef>
              <a:spcAft>
                <a:spcPts val="0"/>
              </a:spcAft>
              <a:buClr>
                <a:schemeClr val="dk1"/>
              </a:buClr>
              <a:buSzPts val="1500"/>
              <a:buChar char="•"/>
              <a:defRPr sz="1500"/>
            </a:lvl9pPr>
          </a:lstStyle>
          <a:p>
            <a:endParaRPr/>
          </a:p>
        </p:txBody>
      </p:sp>
      <p:sp>
        <p:nvSpPr>
          <p:cNvPr id="57" name="Google Shape;57;p9"/>
          <p:cNvSpPr txBox="1">
            <a:spLocks noGrp="1"/>
          </p:cNvSpPr>
          <p:nvPr>
            <p:ph type="body" idx="2"/>
          </p:nvPr>
        </p:nvSpPr>
        <p:spPr>
          <a:xfrm>
            <a:off x="682328" y="2057400"/>
            <a:ext cx="3194944" cy="3811588"/>
          </a:xfrm>
          <a:prstGeom prst="rect">
            <a:avLst/>
          </a:prstGeom>
          <a:noFill/>
          <a:ln>
            <a:noFill/>
          </a:ln>
        </p:spPr>
        <p:txBody>
          <a:bodyPr spcFirstLastPara="1" wrap="square" lIns="91425" tIns="45700" rIns="91425" bIns="45700" anchor="t" anchorCtr="0">
            <a:normAutofit/>
          </a:bodyPr>
          <a:lstStyle>
            <a:lvl1pPr marL="457181" lvl="0" indent="-228591" algn="l">
              <a:lnSpc>
                <a:spcPct val="90000"/>
              </a:lnSpc>
              <a:spcBef>
                <a:spcPts val="750"/>
              </a:spcBef>
              <a:spcAft>
                <a:spcPts val="0"/>
              </a:spcAft>
              <a:buClr>
                <a:schemeClr val="dk1"/>
              </a:buClr>
              <a:buSzPts val="1200"/>
              <a:buNone/>
              <a:defRPr sz="1200"/>
            </a:lvl1pPr>
            <a:lvl2pPr marL="914361" lvl="1" indent="-228591" algn="l">
              <a:lnSpc>
                <a:spcPct val="90000"/>
              </a:lnSpc>
              <a:spcBef>
                <a:spcPts val="375"/>
              </a:spcBef>
              <a:spcAft>
                <a:spcPts val="0"/>
              </a:spcAft>
              <a:buClr>
                <a:schemeClr val="dk1"/>
              </a:buClr>
              <a:buSzPts val="1050"/>
              <a:buNone/>
              <a:defRPr sz="1050"/>
            </a:lvl2pPr>
            <a:lvl3pPr marL="1371543" lvl="2" indent="-228591" algn="l">
              <a:lnSpc>
                <a:spcPct val="90000"/>
              </a:lnSpc>
              <a:spcBef>
                <a:spcPts val="375"/>
              </a:spcBef>
              <a:spcAft>
                <a:spcPts val="0"/>
              </a:spcAft>
              <a:buClr>
                <a:schemeClr val="dk1"/>
              </a:buClr>
              <a:buSzPts val="900"/>
              <a:buNone/>
              <a:defRPr sz="900"/>
            </a:lvl3pPr>
            <a:lvl4pPr marL="1828724" lvl="3" indent="-228591" algn="l">
              <a:lnSpc>
                <a:spcPct val="90000"/>
              </a:lnSpc>
              <a:spcBef>
                <a:spcPts val="375"/>
              </a:spcBef>
              <a:spcAft>
                <a:spcPts val="0"/>
              </a:spcAft>
              <a:buClr>
                <a:schemeClr val="dk1"/>
              </a:buClr>
              <a:buSzPts val="750"/>
              <a:buNone/>
              <a:defRPr sz="750"/>
            </a:lvl4pPr>
            <a:lvl5pPr marL="2285904" lvl="4" indent="-228591" algn="l">
              <a:lnSpc>
                <a:spcPct val="90000"/>
              </a:lnSpc>
              <a:spcBef>
                <a:spcPts val="375"/>
              </a:spcBef>
              <a:spcAft>
                <a:spcPts val="0"/>
              </a:spcAft>
              <a:buClr>
                <a:schemeClr val="dk1"/>
              </a:buClr>
              <a:buSzPts val="750"/>
              <a:buNone/>
              <a:defRPr sz="750"/>
            </a:lvl5pPr>
            <a:lvl6pPr marL="2743085" lvl="5" indent="-228591" algn="l">
              <a:lnSpc>
                <a:spcPct val="90000"/>
              </a:lnSpc>
              <a:spcBef>
                <a:spcPts val="375"/>
              </a:spcBef>
              <a:spcAft>
                <a:spcPts val="0"/>
              </a:spcAft>
              <a:buClr>
                <a:schemeClr val="dk1"/>
              </a:buClr>
              <a:buSzPts val="750"/>
              <a:buNone/>
              <a:defRPr sz="750"/>
            </a:lvl6pPr>
            <a:lvl7pPr marL="3200266" lvl="6" indent="-228591" algn="l">
              <a:lnSpc>
                <a:spcPct val="90000"/>
              </a:lnSpc>
              <a:spcBef>
                <a:spcPts val="375"/>
              </a:spcBef>
              <a:spcAft>
                <a:spcPts val="0"/>
              </a:spcAft>
              <a:buClr>
                <a:schemeClr val="dk1"/>
              </a:buClr>
              <a:buSzPts val="750"/>
              <a:buNone/>
              <a:defRPr sz="750"/>
            </a:lvl7pPr>
            <a:lvl8pPr marL="3657447" lvl="7" indent="-228591" algn="l">
              <a:lnSpc>
                <a:spcPct val="90000"/>
              </a:lnSpc>
              <a:spcBef>
                <a:spcPts val="375"/>
              </a:spcBef>
              <a:spcAft>
                <a:spcPts val="0"/>
              </a:spcAft>
              <a:buClr>
                <a:schemeClr val="dk1"/>
              </a:buClr>
              <a:buSzPts val="750"/>
              <a:buNone/>
              <a:defRPr sz="750"/>
            </a:lvl8pPr>
            <a:lvl9pPr marL="4114628" lvl="8" indent="-228591" algn="l">
              <a:lnSpc>
                <a:spcPct val="90000"/>
              </a:lnSpc>
              <a:spcBef>
                <a:spcPts val="375"/>
              </a:spcBef>
              <a:spcAft>
                <a:spcPts val="0"/>
              </a:spcAft>
              <a:buClr>
                <a:schemeClr val="dk1"/>
              </a:buClr>
              <a:buSzPts val="750"/>
              <a:buNone/>
              <a:defRPr sz="750"/>
            </a:lvl9pPr>
          </a:lstStyle>
          <a:p>
            <a:endParaRPr/>
          </a:p>
        </p:txBody>
      </p:sp>
      <p:sp>
        <p:nvSpPr>
          <p:cNvPr id="58" name="Google Shape;58;p9"/>
          <p:cNvSpPr txBox="1">
            <a:spLocks noGrp="1"/>
          </p:cNvSpPr>
          <p:nvPr>
            <p:ph type="dt" idx="10"/>
          </p:nvPr>
        </p:nvSpPr>
        <p:spPr>
          <a:xfrm>
            <a:off x="681038" y="6356353"/>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59" name="Google Shape;59;p9"/>
          <p:cNvSpPr txBox="1">
            <a:spLocks noGrp="1"/>
          </p:cNvSpPr>
          <p:nvPr>
            <p:ph type="ftr" idx="11"/>
          </p:nvPr>
        </p:nvSpPr>
        <p:spPr>
          <a:xfrm>
            <a:off x="3281365" y="6356353"/>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60" name="Google Shape;60;p9"/>
          <p:cNvSpPr txBox="1">
            <a:spLocks noGrp="1"/>
          </p:cNvSpPr>
          <p:nvPr>
            <p:ph type="sldNum" idx="12"/>
          </p:nvPr>
        </p:nvSpPr>
        <p:spPr>
          <a:xfrm>
            <a:off x="6996113" y="6356353"/>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10"/>
          <p:cNvSpPr txBox="1">
            <a:spLocks noGrp="1"/>
          </p:cNvSpPr>
          <p:nvPr>
            <p:ph type="title"/>
          </p:nvPr>
        </p:nvSpPr>
        <p:spPr>
          <a:xfrm>
            <a:off x="682328" y="457200"/>
            <a:ext cx="3194944"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10"/>
          <p:cNvSpPr>
            <a:spLocks noGrp="1"/>
          </p:cNvSpPr>
          <p:nvPr>
            <p:ph type="pic" idx="2"/>
          </p:nvPr>
        </p:nvSpPr>
        <p:spPr>
          <a:xfrm>
            <a:off x="4211342" y="987428"/>
            <a:ext cx="5014913" cy="4873625"/>
          </a:xfrm>
          <a:prstGeom prst="rect">
            <a:avLst/>
          </a:prstGeom>
          <a:noFill/>
          <a:ln>
            <a:noFill/>
          </a:ln>
        </p:spPr>
      </p:sp>
      <p:sp>
        <p:nvSpPr>
          <p:cNvPr id="64" name="Google Shape;64;p10"/>
          <p:cNvSpPr txBox="1">
            <a:spLocks noGrp="1"/>
          </p:cNvSpPr>
          <p:nvPr>
            <p:ph type="body" idx="1"/>
          </p:nvPr>
        </p:nvSpPr>
        <p:spPr>
          <a:xfrm>
            <a:off x="682328" y="2057400"/>
            <a:ext cx="3194944" cy="3811588"/>
          </a:xfrm>
          <a:prstGeom prst="rect">
            <a:avLst/>
          </a:prstGeom>
          <a:noFill/>
          <a:ln>
            <a:noFill/>
          </a:ln>
        </p:spPr>
        <p:txBody>
          <a:bodyPr spcFirstLastPara="1" wrap="square" lIns="91425" tIns="45700" rIns="91425" bIns="45700" anchor="t" anchorCtr="0">
            <a:normAutofit/>
          </a:bodyPr>
          <a:lstStyle>
            <a:lvl1pPr marL="457181" lvl="0" indent="-228591" algn="l">
              <a:lnSpc>
                <a:spcPct val="90000"/>
              </a:lnSpc>
              <a:spcBef>
                <a:spcPts val="750"/>
              </a:spcBef>
              <a:spcAft>
                <a:spcPts val="0"/>
              </a:spcAft>
              <a:buClr>
                <a:schemeClr val="dk1"/>
              </a:buClr>
              <a:buSzPts val="1200"/>
              <a:buNone/>
              <a:defRPr sz="1200"/>
            </a:lvl1pPr>
            <a:lvl2pPr marL="914361" lvl="1" indent="-228591" algn="l">
              <a:lnSpc>
                <a:spcPct val="90000"/>
              </a:lnSpc>
              <a:spcBef>
                <a:spcPts val="375"/>
              </a:spcBef>
              <a:spcAft>
                <a:spcPts val="0"/>
              </a:spcAft>
              <a:buClr>
                <a:schemeClr val="dk1"/>
              </a:buClr>
              <a:buSzPts val="1050"/>
              <a:buNone/>
              <a:defRPr sz="1050"/>
            </a:lvl2pPr>
            <a:lvl3pPr marL="1371543" lvl="2" indent="-228591" algn="l">
              <a:lnSpc>
                <a:spcPct val="90000"/>
              </a:lnSpc>
              <a:spcBef>
                <a:spcPts val="375"/>
              </a:spcBef>
              <a:spcAft>
                <a:spcPts val="0"/>
              </a:spcAft>
              <a:buClr>
                <a:schemeClr val="dk1"/>
              </a:buClr>
              <a:buSzPts val="900"/>
              <a:buNone/>
              <a:defRPr sz="900"/>
            </a:lvl3pPr>
            <a:lvl4pPr marL="1828724" lvl="3" indent="-228591" algn="l">
              <a:lnSpc>
                <a:spcPct val="90000"/>
              </a:lnSpc>
              <a:spcBef>
                <a:spcPts val="375"/>
              </a:spcBef>
              <a:spcAft>
                <a:spcPts val="0"/>
              </a:spcAft>
              <a:buClr>
                <a:schemeClr val="dk1"/>
              </a:buClr>
              <a:buSzPts val="750"/>
              <a:buNone/>
              <a:defRPr sz="750"/>
            </a:lvl4pPr>
            <a:lvl5pPr marL="2285904" lvl="4" indent="-228591" algn="l">
              <a:lnSpc>
                <a:spcPct val="90000"/>
              </a:lnSpc>
              <a:spcBef>
                <a:spcPts val="375"/>
              </a:spcBef>
              <a:spcAft>
                <a:spcPts val="0"/>
              </a:spcAft>
              <a:buClr>
                <a:schemeClr val="dk1"/>
              </a:buClr>
              <a:buSzPts val="750"/>
              <a:buNone/>
              <a:defRPr sz="750"/>
            </a:lvl5pPr>
            <a:lvl6pPr marL="2743085" lvl="5" indent="-228591" algn="l">
              <a:lnSpc>
                <a:spcPct val="90000"/>
              </a:lnSpc>
              <a:spcBef>
                <a:spcPts val="375"/>
              </a:spcBef>
              <a:spcAft>
                <a:spcPts val="0"/>
              </a:spcAft>
              <a:buClr>
                <a:schemeClr val="dk1"/>
              </a:buClr>
              <a:buSzPts val="750"/>
              <a:buNone/>
              <a:defRPr sz="750"/>
            </a:lvl6pPr>
            <a:lvl7pPr marL="3200266" lvl="6" indent="-228591" algn="l">
              <a:lnSpc>
                <a:spcPct val="90000"/>
              </a:lnSpc>
              <a:spcBef>
                <a:spcPts val="375"/>
              </a:spcBef>
              <a:spcAft>
                <a:spcPts val="0"/>
              </a:spcAft>
              <a:buClr>
                <a:schemeClr val="dk1"/>
              </a:buClr>
              <a:buSzPts val="750"/>
              <a:buNone/>
              <a:defRPr sz="750"/>
            </a:lvl7pPr>
            <a:lvl8pPr marL="3657447" lvl="7" indent="-228591" algn="l">
              <a:lnSpc>
                <a:spcPct val="90000"/>
              </a:lnSpc>
              <a:spcBef>
                <a:spcPts val="375"/>
              </a:spcBef>
              <a:spcAft>
                <a:spcPts val="0"/>
              </a:spcAft>
              <a:buClr>
                <a:schemeClr val="dk1"/>
              </a:buClr>
              <a:buSzPts val="750"/>
              <a:buNone/>
              <a:defRPr sz="750"/>
            </a:lvl8pPr>
            <a:lvl9pPr marL="4114628" lvl="8" indent="-228591" algn="l">
              <a:lnSpc>
                <a:spcPct val="90000"/>
              </a:lnSpc>
              <a:spcBef>
                <a:spcPts val="375"/>
              </a:spcBef>
              <a:spcAft>
                <a:spcPts val="0"/>
              </a:spcAft>
              <a:buClr>
                <a:schemeClr val="dk1"/>
              </a:buClr>
              <a:buSzPts val="750"/>
              <a:buNone/>
              <a:defRPr sz="750"/>
            </a:lvl9pPr>
          </a:lstStyle>
          <a:p>
            <a:endParaRPr/>
          </a:p>
        </p:txBody>
      </p:sp>
      <p:sp>
        <p:nvSpPr>
          <p:cNvPr id="65" name="Google Shape;65;p10"/>
          <p:cNvSpPr txBox="1">
            <a:spLocks noGrp="1"/>
          </p:cNvSpPr>
          <p:nvPr>
            <p:ph type="dt" idx="10"/>
          </p:nvPr>
        </p:nvSpPr>
        <p:spPr>
          <a:xfrm>
            <a:off x="681038" y="6356353"/>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66" name="Google Shape;66;p10"/>
          <p:cNvSpPr txBox="1">
            <a:spLocks noGrp="1"/>
          </p:cNvSpPr>
          <p:nvPr>
            <p:ph type="ftr" idx="11"/>
          </p:nvPr>
        </p:nvSpPr>
        <p:spPr>
          <a:xfrm>
            <a:off x="3281365" y="6356353"/>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67" name="Google Shape;67;p10"/>
          <p:cNvSpPr txBox="1">
            <a:spLocks noGrp="1"/>
          </p:cNvSpPr>
          <p:nvPr>
            <p:ph type="sldNum" idx="12"/>
          </p:nvPr>
        </p:nvSpPr>
        <p:spPr>
          <a:xfrm>
            <a:off x="6996113" y="6356353"/>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11"/>
          <p:cNvSpPr txBox="1">
            <a:spLocks noGrp="1"/>
          </p:cNvSpPr>
          <p:nvPr>
            <p:ph type="title"/>
          </p:nvPr>
        </p:nvSpPr>
        <p:spPr>
          <a:xfrm>
            <a:off x="681040" y="365127"/>
            <a:ext cx="8543925"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11"/>
          <p:cNvSpPr txBox="1">
            <a:spLocks noGrp="1"/>
          </p:cNvSpPr>
          <p:nvPr>
            <p:ph type="body" idx="1"/>
          </p:nvPr>
        </p:nvSpPr>
        <p:spPr>
          <a:xfrm rot="5400000">
            <a:off x="2777331" y="-270667"/>
            <a:ext cx="4351338" cy="8543925"/>
          </a:xfrm>
          <a:prstGeom prst="rect">
            <a:avLst/>
          </a:prstGeom>
          <a:noFill/>
          <a:ln>
            <a:noFill/>
          </a:ln>
        </p:spPr>
        <p:txBody>
          <a:bodyPr spcFirstLastPara="1" wrap="square" lIns="91425" tIns="45700" rIns="91425" bIns="45700" anchor="t" anchorCtr="0">
            <a:normAutofit/>
          </a:bodyPr>
          <a:lstStyle>
            <a:lvl1pPr marL="457181" lvl="0" indent="-342886" algn="l">
              <a:lnSpc>
                <a:spcPct val="90000"/>
              </a:lnSpc>
              <a:spcBef>
                <a:spcPts val="750"/>
              </a:spcBef>
              <a:spcAft>
                <a:spcPts val="0"/>
              </a:spcAft>
              <a:buClr>
                <a:schemeClr val="dk1"/>
              </a:buClr>
              <a:buSzPts val="1800"/>
              <a:buChar char="•"/>
              <a:defRPr/>
            </a:lvl1pPr>
            <a:lvl2pPr marL="914361" lvl="1" indent="-342886" algn="l">
              <a:lnSpc>
                <a:spcPct val="90000"/>
              </a:lnSpc>
              <a:spcBef>
                <a:spcPts val="375"/>
              </a:spcBef>
              <a:spcAft>
                <a:spcPts val="0"/>
              </a:spcAft>
              <a:buClr>
                <a:schemeClr val="dk1"/>
              </a:buClr>
              <a:buSzPts val="1800"/>
              <a:buChar char="•"/>
              <a:defRPr/>
            </a:lvl2pPr>
            <a:lvl3pPr marL="1371543" lvl="2" indent="-342886" algn="l">
              <a:lnSpc>
                <a:spcPct val="90000"/>
              </a:lnSpc>
              <a:spcBef>
                <a:spcPts val="375"/>
              </a:spcBef>
              <a:spcAft>
                <a:spcPts val="0"/>
              </a:spcAft>
              <a:buClr>
                <a:schemeClr val="dk1"/>
              </a:buClr>
              <a:buSzPts val="1800"/>
              <a:buChar char="•"/>
              <a:defRPr/>
            </a:lvl3pPr>
            <a:lvl4pPr marL="1828724" lvl="3" indent="-342886" algn="l">
              <a:lnSpc>
                <a:spcPct val="90000"/>
              </a:lnSpc>
              <a:spcBef>
                <a:spcPts val="375"/>
              </a:spcBef>
              <a:spcAft>
                <a:spcPts val="0"/>
              </a:spcAft>
              <a:buClr>
                <a:schemeClr val="dk1"/>
              </a:buClr>
              <a:buSzPts val="1800"/>
              <a:buChar char="•"/>
              <a:defRPr/>
            </a:lvl4pPr>
            <a:lvl5pPr marL="2285904" lvl="4" indent="-342886" algn="l">
              <a:lnSpc>
                <a:spcPct val="90000"/>
              </a:lnSpc>
              <a:spcBef>
                <a:spcPts val="375"/>
              </a:spcBef>
              <a:spcAft>
                <a:spcPts val="0"/>
              </a:spcAft>
              <a:buClr>
                <a:schemeClr val="dk1"/>
              </a:buClr>
              <a:buSzPts val="1800"/>
              <a:buChar char="•"/>
              <a:defRPr/>
            </a:lvl5pPr>
            <a:lvl6pPr marL="2743085" lvl="5" indent="-342886" algn="l">
              <a:lnSpc>
                <a:spcPct val="90000"/>
              </a:lnSpc>
              <a:spcBef>
                <a:spcPts val="375"/>
              </a:spcBef>
              <a:spcAft>
                <a:spcPts val="0"/>
              </a:spcAft>
              <a:buClr>
                <a:schemeClr val="dk1"/>
              </a:buClr>
              <a:buSzPts val="1800"/>
              <a:buChar char="•"/>
              <a:defRPr/>
            </a:lvl6pPr>
            <a:lvl7pPr marL="3200266" lvl="6" indent="-342886" algn="l">
              <a:lnSpc>
                <a:spcPct val="90000"/>
              </a:lnSpc>
              <a:spcBef>
                <a:spcPts val="375"/>
              </a:spcBef>
              <a:spcAft>
                <a:spcPts val="0"/>
              </a:spcAft>
              <a:buClr>
                <a:schemeClr val="dk1"/>
              </a:buClr>
              <a:buSzPts val="1800"/>
              <a:buChar char="•"/>
              <a:defRPr/>
            </a:lvl7pPr>
            <a:lvl8pPr marL="3657447" lvl="7" indent="-342886" algn="l">
              <a:lnSpc>
                <a:spcPct val="90000"/>
              </a:lnSpc>
              <a:spcBef>
                <a:spcPts val="375"/>
              </a:spcBef>
              <a:spcAft>
                <a:spcPts val="0"/>
              </a:spcAft>
              <a:buClr>
                <a:schemeClr val="dk1"/>
              </a:buClr>
              <a:buSzPts val="1800"/>
              <a:buChar char="•"/>
              <a:defRPr/>
            </a:lvl8pPr>
            <a:lvl9pPr marL="4114628" lvl="8" indent="-342886" algn="l">
              <a:lnSpc>
                <a:spcPct val="90000"/>
              </a:lnSpc>
              <a:spcBef>
                <a:spcPts val="375"/>
              </a:spcBef>
              <a:spcAft>
                <a:spcPts val="0"/>
              </a:spcAft>
              <a:buClr>
                <a:schemeClr val="dk1"/>
              </a:buClr>
              <a:buSzPts val="1800"/>
              <a:buChar char="•"/>
              <a:defRPr/>
            </a:lvl9pPr>
          </a:lstStyle>
          <a:p>
            <a:endParaRPr/>
          </a:p>
        </p:txBody>
      </p:sp>
      <p:sp>
        <p:nvSpPr>
          <p:cNvPr id="71" name="Google Shape;71;p11"/>
          <p:cNvSpPr txBox="1">
            <a:spLocks noGrp="1"/>
          </p:cNvSpPr>
          <p:nvPr>
            <p:ph type="dt" idx="10"/>
          </p:nvPr>
        </p:nvSpPr>
        <p:spPr>
          <a:xfrm>
            <a:off x="681038" y="6356353"/>
            <a:ext cx="222885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72" name="Google Shape;72;p11"/>
          <p:cNvSpPr txBox="1">
            <a:spLocks noGrp="1"/>
          </p:cNvSpPr>
          <p:nvPr>
            <p:ph type="ftr" idx="11"/>
          </p:nvPr>
        </p:nvSpPr>
        <p:spPr>
          <a:xfrm>
            <a:off x="3281365" y="6356353"/>
            <a:ext cx="3343275"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Clr>
                <a:srgbClr val="888888"/>
              </a:buClr>
              <a:buSzPts val="1400"/>
              <a:buFont typeface="Calibri"/>
              <a:buNone/>
              <a:defRPr/>
            </a:lvl1pPr>
            <a:lvl2pPr lvl="1" algn="l">
              <a:lnSpc>
                <a:spcPct val="100000"/>
              </a:lnSpc>
              <a:spcBef>
                <a:spcPts val="0"/>
              </a:spcBef>
              <a:spcAft>
                <a:spcPts val="0"/>
              </a:spcAft>
              <a:buClr>
                <a:schemeClr val="dk1"/>
              </a:buClr>
              <a:buSzPts val="1400"/>
              <a:buFont typeface="Calibri"/>
              <a:buNone/>
              <a:defRPr/>
            </a:lvl2pPr>
            <a:lvl3pPr lvl="2" algn="l">
              <a:lnSpc>
                <a:spcPct val="100000"/>
              </a:lnSpc>
              <a:spcBef>
                <a:spcPts val="0"/>
              </a:spcBef>
              <a:spcAft>
                <a:spcPts val="0"/>
              </a:spcAft>
              <a:buClr>
                <a:schemeClr val="dk1"/>
              </a:buClr>
              <a:buSzPts val="1400"/>
              <a:buFont typeface="Calibri"/>
              <a:buNone/>
              <a:defRPr/>
            </a:lvl3pPr>
            <a:lvl4pPr lvl="3" algn="l">
              <a:lnSpc>
                <a:spcPct val="100000"/>
              </a:lnSpc>
              <a:spcBef>
                <a:spcPts val="0"/>
              </a:spcBef>
              <a:spcAft>
                <a:spcPts val="0"/>
              </a:spcAft>
              <a:buClr>
                <a:schemeClr val="dk1"/>
              </a:buClr>
              <a:buSzPts val="1400"/>
              <a:buFont typeface="Calibri"/>
              <a:buNone/>
              <a:defRPr/>
            </a:lvl4pPr>
            <a:lvl5pPr lvl="4" algn="l">
              <a:lnSpc>
                <a:spcPct val="100000"/>
              </a:lnSpc>
              <a:spcBef>
                <a:spcPts val="0"/>
              </a:spcBef>
              <a:spcAft>
                <a:spcPts val="0"/>
              </a:spcAft>
              <a:buClr>
                <a:schemeClr val="dk1"/>
              </a:buClr>
              <a:buSzPts val="1400"/>
              <a:buFont typeface="Calibri"/>
              <a:buNone/>
              <a:defRPr/>
            </a:lvl5pPr>
            <a:lvl6pPr lvl="5" algn="l">
              <a:lnSpc>
                <a:spcPct val="100000"/>
              </a:lnSpc>
              <a:spcBef>
                <a:spcPts val="0"/>
              </a:spcBef>
              <a:spcAft>
                <a:spcPts val="0"/>
              </a:spcAft>
              <a:buClr>
                <a:schemeClr val="dk1"/>
              </a:buClr>
              <a:buSzPts val="1400"/>
              <a:buFont typeface="Calibri"/>
              <a:buNone/>
              <a:defRPr/>
            </a:lvl6pPr>
            <a:lvl7pPr lvl="6" algn="l">
              <a:lnSpc>
                <a:spcPct val="100000"/>
              </a:lnSpc>
              <a:spcBef>
                <a:spcPts val="0"/>
              </a:spcBef>
              <a:spcAft>
                <a:spcPts val="0"/>
              </a:spcAft>
              <a:buClr>
                <a:schemeClr val="dk1"/>
              </a:buClr>
              <a:buSzPts val="1400"/>
              <a:buFont typeface="Calibri"/>
              <a:buNone/>
              <a:defRPr/>
            </a:lvl7pPr>
            <a:lvl8pPr lvl="7" algn="l">
              <a:lnSpc>
                <a:spcPct val="100000"/>
              </a:lnSpc>
              <a:spcBef>
                <a:spcPts val="0"/>
              </a:spcBef>
              <a:spcAft>
                <a:spcPts val="0"/>
              </a:spcAft>
              <a:buClr>
                <a:schemeClr val="dk1"/>
              </a:buClr>
              <a:buSzPts val="1400"/>
              <a:buFont typeface="Calibri"/>
              <a:buNone/>
              <a:defRPr/>
            </a:lvl8pPr>
            <a:lvl9pPr lvl="8" algn="l">
              <a:lnSpc>
                <a:spcPct val="100000"/>
              </a:lnSpc>
              <a:spcBef>
                <a:spcPts val="0"/>
              </a:spcBef>
              <a:spcAft>
                <a:spcPts val="0"/>
              </a:spcAft>
              <a:buClr>
                <a:schemeClr val="dk1"/>
              </a:buClr>
              <a:buSzPts val="1400"/>
              <a:buFont typeface="Calibri"/>
              <a:buNone/>
              <a:defRPr/>
            </a:lvl9pPr>
          </a:lstStyle>
          <a:p>
            <a:endParaRPr/>
          </a:p>
        </p:txBody>
      </p:sp>
      <p:sp>
        <p:nvSpPr>
          <p:cNvPr id="73" name="Google Shape;73;p11"/>
          <p:cNvSpPr txBox="1">
            <a:spLocks noGrp="1"/>
          </p:cNvSpPr>
          <p:nvPr>
            <p:ph type="sldNum" idx="12"/>
          </p:nvPr>
        </p:nvSpPr>
        <p:spPr>
          <a:xfrm>
            <a:off x="6996113" y="6356353"/>
            <a:ext cx="222885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
          <p:cNvSpPr txBox="1">
            <a:spLocks noGrp="1"/>
          </p:cNvSpPr>
          <p:nvPr>
            <p:ph type="title"/>
          </p:nvPr>
        </p:nvSpPr>
        <p:spPr>
          <a:xfrm>
            <a:off x="681040" y="365127"/>
            <a:ext cx="8543925"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
          <p:cNvSpPr txBox="1">
            <a:spLocks noGrp="1"/>
          </p:cNvSpPr>
          <p:nvPr>
            <p:ph type="body" idx="1"/>
          </p:nvPr>
        </p:nvSpPr>
        <p:spPr>
          <a:xfrm>
            <a:off x="681040" y="1825625"/>
            <a:ext cx="8543925" cy="4351338"/>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2"/>
          <p:cNvSpPr txBox="1">
            <a:spLocks noGrp="1"/>
          </p:cNvSpPr>
          <p:nvPr>
            <p:ph type="dt" idx="10"/>
          </p:nvPr>
        </p:nvSpPr>
        <p:spPr>
          <a:xfrm>
            <a:off x="681038" y="6356353"/>
            <a:ext cx="222885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
          <p:cNvSpPr txBox="1">
            <a:spLocks noGrp="1"/>
          </p:cNvSpPr>
          <p:nvPr>
            <p:ph type="ftr" idx="11"/>
          </p:nvPr>
        </p:nvSpPr>
        <p:spPr>
          <a:xfrm>
            <a:off x="3281365" y="6356353"/>
            <a:ext cx="3343275"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888888"/>
              </a:buClr>
              <a:buSzPts val="1400"/>
              <a:buFont typeface="Calibri"/>
              <a:buNone/>
              <a:defRPr sz="9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
          <p:cNvSpPr txBox="1">
            <a:spLocks noGrp="1"/>
          </p:cNvSpPr>
          <p:nvPr>
            <p:ph type="sldNum" idx="12"/>
          </p:nvPr>
        </p:nvSpPr>
        <p:spPr>
          <a:xfrm>
            <a:off x="6996113" y="6356353"/>
            <a:ext cx="222885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888888"/>
              </a:buClr>
              <a:buSzPts val="900"/>
              <a:buFont typeface="Calibri"/>
              <a:buNone/>
              <a:defRPr sz="900" b="0" i="0" u="none" strike="noStrike" cap="none">
                <a:solidFill>
                  <a:srgbClr val="888888"/>
                </a:solidFill>
                <a:latin typeface="Calibri"/>
                <a:ea typeface="Calibri"/>
                <a:cs typeface="Calibri"/>
                <a:sym typeface="Calibri"/>
              </a:defRPr>
            </a:lvl9pPr>
          </a:lstStyle>
          <a:p>
            <a:fld id="{00000000-1234-1234-1234-123412341234}" type="slidenum">
              <a:rPr lang="en-GB" smtClean="0"/>
              <a:pPr/>
              <a:t>‹#›</a:t>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4" name="Google Shape;84;p1"/>
          <p:cNvSpPr/>
          <p:nvPr/>
        </p:nvSpPr>
        <p:spPr>
          <a:xfrm>
            <a:off x="161924" y="950443"/>
            <a:ext cx="9582151" cy="440207"/>
          </a:xfrm>
          <a:prstGeom prst="roundRect">
            <a:avLst>
              <a:gd name="adj" fmla="val 4891"/>
            </a:avLst>
          </a:prstGeom>
          <a:noFill/>
          <a:ln w="28575" cap="flat" cmpd="sng">
            <a:solidFill>
              <a:srgbClr val="130E3C"/>
            </a:solidFill>
            <a:prstDash val="solid"/>
            <a:miter lim="800000"/>
            <a:headEnd type="none" w="sm" len="sm"/>
            <a:tailEnd type="none" w="sm" len="sm"/>
          </a:ln>
        </p:spPr>
        <p:txBody>
          <a:bodyPr spcFirstLastPara="1" wrap="square" lIns="91425" tIns="45700" rIns="91425" bIns="45700" anchor="ctr" anchorCtr="0">
            <a:noAutofit/>
          </a:bodyPr>
          <a:lstStyle/>
          <a:p>
            <a:pPr marL="6350" marR="175260" lvl="0" algn="ctr">
              <a:lnSpc>
                <a:spcPct val="104000"/>
              </a:lnSpc>
              <a:spcAft>
                <a:spcPts val="25"/>
              </a:spcAft>
              <a:buSzPts val="1200"/>
            </a:pPr>
            <a:r>
              <a:rPr lang="en-GB" dirty="0">
                <a:solidFill>
                  <a:srgbClr val="130E3C"/>
                </a:solidFill>
                <a:latin typeface="Arial Rounded MT Bold" panose="020F0704030504030204" pitchFamily="34" charset="0"/>
                <a:ea typeface="Arial Rounded"/>
                <a:cs typeface="Arial Rounded"/>
                <a:sym typeface="Arial Rounded"/>
              </a:rPr>
              <a:t>Here is the drawing you will read and create a scope mark-up for. Use the next page to guide you. </a:t>
            </a:r>
          </a:p>
        </p:txBody>
      </p:sp>
      <p:sp>
        <p:nvSpPr>
          <p:cNvPr id="87" name="Google Shape;87;p1"/>
          <p:cNvSpPr txBox="1"/>
          <p:nvPr/>
        </p:nvSpPr>
        <p:spPr>
          <a:xfrm>
            <a:off x="6105300" y="6611896"/>
            <a:ext cx="3800700" cy="215403"/>
          </a:xfrm>
          <a:prstGeom prst="rect">
            <a:avLst/>
          </a:prstGeom>
          <a:noFill/>
          <a:ln>
            <a:noFill/>
          </a:ln>
        </p:spPr>
        <p:txBody>
          <a:bodyPr spcFirstLastPara="1" wrap="square" lIns="91425" tIns="45700" rIns="91425" bIns="45700" anchor="t" anchorCtr="0">
            <a:spAutoFit/>
          </a:bodyPr>
          <a:lstStyle/>
          <a:p>
            <a:pPr algn="r">
              <a:buSzPts val="800"/>
            </a:pPr>
            <a:r>
              <a:rPr lang="en-GB" sz="800" b="1" dirty="0">
                <a:solidFill>
                  <a:srgbClr val="130E3C"/>
                </a:solidFill>
                <a:latin typeface="Arial Rounded"/>
                <a:ea typeface="Arial Rounded"/>
                <a:cs typeface="Arial Rounded"/>
                <a:sym typeface="Arial Rounded"/>
              </a:rPr>
              <a:t>Developing Experts Copyright 2026 All Rights Reserved</a:t>
            </a:r>
            <a:endParaRPr dirty="0"/>
          </a:p>
        </p:txBody>
      </p:sp>
      <p:pic>
        <p:nvPicPr>
          <p:cNvPr id="88" name="Google Shape;88;p1" descr="A black and grey logo with a blue line&#10;&#10;AI-generated content may be incorrect."/>
          <p:cNvPicPr preferRelativeResize="0"/>
          <p:nvPr/>
        </p:nvPicPr>
        <p:blipFill rotWithShape="1">
          <a:blip r:embed="rId3">
            <a:alphaModFix/>
          </a:blip>
          <a:srcRect/>
          <a:stretch/>
        </p:blipFill>
        <p:spPr>
          <a:xfrm>
            <a:off x="869948" y="109907"/>
            <a:ext cx="1009934" cy="600908"/>
          </a:xfrm>
          <a:prstGeom prst="rect">
            <a:avLst/>
          </a:prstGeom>
          <a:noFill/>
          <a:ln>
            <a:noFill/>
          </a:ln>
        </p:spPr>
      </p:pic>
      <p:sp>
        <p:nvSpPr>
          <p:cNvPr id="89" name="Google Shape;89;p1"/>
          <p:cNvSpPr txBox="1"/>
          <p:nvPr/>
        </p:nvSpPr>
        <p:spPr>
          <a:xfrm>
            <a:off x="3400426" y="202577"/>
            <a:ext cx="8420100" cy="584735"/>
          </a:xfrm>
          <a:prstGeom prst="rect">
            <a:avLst/>
          </a:prstGeom>
          <a:noFill/>
          <a:ln>
            <a:noFill/>
          </a:ln>
        </p:spPr>
        <p:txBody>
          <a:bodyPr spcFirstLastPara="1" wrap="square" lIns="91425" tIns="45700" rIns="91425" bIns="45700" anchor="t" anchorCtr="0">
            <a:spAutoFit/>
          </a:bodyPr>
          <a:lstStyle/>
          <a:p>
            <a:pPr algn="ctr">
              <a:buSzPts val="2000"/>
            </a:pPr>
            <a:r>
              <a:rPr lang="en-GB" sz="1600" b="1" dirty="0">
                <a:solidFill>
                  <a:srgbClr val="130E3C"/>
                </a:solidFill>
                <a:latin typeface="Arial Rounded"/>
                <a:ea typeface="Arial Rounded"/>
                <a:cs typeface="Arial Rounded"/>
                <a:sym typeface="Arial Rounded"/>
              </a:rPr>
              <a:t>VWE: Morgan Sindall Construction – Day 1 </a:t>
            </a:r>
          </a:p>
          <a:p>
            <a:pPr lvl="0" algn="ctr">
              <a:buSzPts val="2000"/>
            </a:pPr>
            <a:r>
              <a:rPr lang="en-GB" sz="1600" dirty="0">
                <a:solidFill>
                  <a:srgbClr val="130E3C"/>
                </a:solidFill>
                <a:latin typeface="Arial Rounded MT Bold" panose="020F0704030504030204" pitchFamily="34" charset="0"/>
                <a:ea typeface="Arial Rounded"/>
                <a:cs typeface="Arial Rounded"/>
                <a:sym typeface="Arial Rounded"/>
              </a:rPr>
              <a:t>Handout 4 – Design Manager task </a:t>
            </a:r>
            <a:endParaRPr lang="en-GB" sz="1050" dirty="0">
              <a:latin typeface="Arial Rounded MT Bold" panose="020F0704030504030204" pitchFamily="34" charset="0"/>
            </a:endParaRPr>
          </a:p>
        </p:txBody>
      </p:sp>
      <p:cxnSp>
        <p:nvCxnSpPr>
          <p:cNvPr id="106" name="Google Shape;106;p1"/>
          <p:cNvCxnSpPr>
            <a:cxnSpLocks/>
          </p:cNvCxnSpPr>
          <p:nvPr/>
        </p:nvCxnSpPr>
        <p:spPr>
          <a:xfrm>
            <a:off x="161924" y="857518"/>
            <a:ext cx="9582151" cy="0"/>
          </a:xfrm>
          <a:prstGeom prst="straightConnector1">
            <a:avLst/>
          </a:prstGeom>
          <a:noFill/>
          <a:ln w="28575" cap="flat" cmpd="sng">
            <a:solidFill>
              <a:srgbClr val="130E3C"/>
            </a:solidFill>
            <a:prstDash val="solid"/>
            <a:round/>
            <a:headEnd type="none" w="sm" len="sm"/>
            <a:tailEnd type="none" w="sm" len="sm"/>
          </a:ln>
          <a:effectLst>
            <a:outerShdw dist="20000" sx="1000" sy="1000" rotWithShape="0">
              <a:srgbClr val="000000"/>
            </a:outerShdw>
          </a:effectLst>
        </p:spPr>
      </p:cxnSp>
      <p:pic>
        <p:nvPicPr>
          <p:cNvPr id="2" name="Picture 6" descr="A blue square with white letters&#10;&#10;Description automatically generated">
            <a:extLst>
              <a:ext uri="{FF2B5EF4-FFF2-40B4-BE49-F238E27FC236}">
                <a16:creationId xmlns:a16="http://schemas.microsoft.com/office/drawing/2014/main" id="{6DBC2581-C52B-78E7-F09A-4C2345FA835D}"/>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7149" y="31873"/>
            <a:ext cx="812799" cy="75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E5F9828D-670E-B232-21F5-47187C2C62C6}"/>
              </a:ext>
            </a:extLst>
          </p:cNvPr>
          <p:cNvPicPr>
            <a:picLocks noChangeAspect="1"/>
          </p:cNvPicPr>
          <p:nvPr/>
        </p:nvPicPr>
        <p:blipFill>
          <a:blip r:embed="rId5"/>
          <a:srcRect l="3942" t="7595" r="1634" b="2962"/>
          <a:stretch>
            <a:fillRect/>
          </a:stretch>
        </p:blipFill>
        <p:spPr>
          <a:xfrm>
            <a:off x="957261" y="1488797"/>
            <a:ext cx="7991476" cy="5046602"/>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3">
          <a:extLst>
            <a:ext uri="{FF2B5EF4-FFF2-40B4-BE49-F238E27FC236}">
              <a16:creationId xmlns:a16="http://schemas.microsoft.com/office/drawing/2014/main" id="{78C19957-7C67-3536-FF2C-E52267346A23}"/>
            </a:ext>
          </a:extLst>
        </p:cNvPr>
        <p:cNvGrpSpPr/>
        <p:nvPr/>
      </p:nvGrpSpPr>
      <p:grpSpPr>
        <a:xfrm>
          <a:off x="0" y="0"/>
          <a:ext cx="0" cy="0"/>
          <a:chOff x="0" y="0"/>
          <a:chExt cx="0" cy="0"/>
        </a:xfrm>
      </p:grpSpPr>
      <p:sp>
        <p:nvSpPr>
          <p:cNvPr id="84" name="Google Shape;84;p1">
            <a:extLst>
              <a:ext uri="{FF2B5EF4-FFF2-40B4-BE49-F238E27FC236}">
                <a16:creationId xmlns:a16="http://schemas.microsoft.com/office/drawing/2014/main" id="{282E803F-DB35-41E6-BC31-26C9D14A4988}"/>
              </a:ext>
            </a:extLst>
          </p:cNvPr>
          <p:cNvSpPr/>
          <p:nvPr/>
        </p:nvSpPr>
        <p:spPr>
          <a:xfrm>
            <a:off x="161924" y="950443"/>
            <a:ext cx="9582151" cy="367737"/>
          </a:xfrm>
          <a:prstGeom prst="roundRect">
            <a:avLst>
              <a:gd name="adj" fmla="val 4891"/>
            </a:avLst>
          </a:prstGeom>
          <a:noFill/>
          <a:ln w="28575" cap="flat" cmpd="sng">
            <a:solidFill>
              <a:srgbClr val="130E3C"/>
            </a:solidFill>
            <a:prstDash val="solid"/>
            <a:miter lim="800000"/>
            <a:headEnd type="none" w="sm" len="sm"/>
            <a:tailEnd type="none" w="sm" len="sm"/>
          </a:ln>
        </p:spPr>
        <p:txBody>
          <a:bodyPr spcFirstLastPara="1" wrap="square" lIns="91425" tIns="45700" rIns="91425" bIns="45700" anchor="ctr" anchorCtr="0">
            <a:noAutofit/>
          </a:bodyPr>
          <a:lstStyle/>
          <a:p>
            <a:pPr marL="6350" marR="175260" lvl="0" algn="ctr">
              <a:lnSpc>
                <a:spcPct val="104000"/>
              </a:lnSpc>
              <a:spcAft>
                <a:spcPts val="25"/>
              </a:spcAft>
              <a:buSzPts val="1200"/>
            </a:pPr>
            <a:r>
              <a:rPr lang="en-GB" dirty="0">
                <a:solidFill>
                  <a:srgbClr val="130E3C"/>
                </a:solidFill>
                <a:latin typeface="Arial Rounded MT Bold" panose="020F0704030504030204" pitchFamily="34" charset="0"/>
                <a:ea typeface="Arial Rounded"/>
                <a:cs typeface="Arial Rounded"/>
                <a:sym typeface="Arial Rounded"/>
              </a:rPr>
              <a:t>Answer the following questions and annotate the drawing using the instructions below. </a:t>
            </a:r>
          </a:p>
        </p:txBody>
      </p:sp>
      <p:sp>
        <p:nvSpPr>
          <p:cNvPr id="87" name="Google Shape;87;p1">
            <a:extLst>
              <a:ext uri="{FF2B5EF4-FFF2-40B4-BE49-F238E27FC236}">
                <a16:creationId xmlns:a16="http://schemas.microsoft.com/office/drawing/2014/main" id="{68D740C9-FF88-DFD8-44C6-37CDDAC9BB7B}"/>
              </a:ext>
            </a:extLst>
          </p:cNvPr>
          <p:cNvSpPr txBox="1"/>
          <p:nvPr/>
        </p:nvSpPr>
        <p:spPr>
          <a:xfrm>
            <a:off x="6105300" y="6611896"/>
            <a:ext cx="3800700" cy="215403"/>
          </a:xfrm>
          <a:prstGeom prst="rect">
            <a:avLst/>
          </a:prstGeom>
          <a:noFill/>
          <a:ln>
            <a:noFill/>
          </a:ln>
        </p:spPr>
        <p:txBody>
          <a:bodyPr spcFirstLastPara="1" wrap="square" lIns="91425" tIns="45700" rIns="91425" bIns="45700" anchor="t" anchorCtr="0">
            <a:spAutoFit/>
          </a:bodyPr>
          <a:lstStyle/>
          <a:p>
            <a:pPr algn="r">
              <a:buSzPts val="800"/>
            </a:pPr>
            <a:r>
              <a:rPr lang="en-GB" sz="800" b="1" dirty="0">
                <a:solidFill>
                  <a:srgbClr val="130E3C"/>
                </a:solidFill>
                <a:latin typeface="Arial Rounded"/>
                <a:ea typeface="Arial Rounded"/>
                <a:cs typeface="Arial Rounded"/>
                <a:sym typeface="Arial Rounded"/>
              </a:rPr>
              <a:t>Developing Experts Copyright 2026 All Rights Reserved</a:t>
            </a:r>
            <a:endParaRPr dirty="0"/>
          </a:p>
        </p:txBody>
      </p:sp>
      <p:pic>
        <p:nvPicPr>
          <p:cNvPr id="88" name="Google Shape;88;p1" descr="A black and grey logo with a blue line&#10;&#10;AI-generated content may be incorrect.">
            <a:extLst>
              <a:ext uri="{FF2B5EF4-FFF2-40B4-BE49-F238E27FC236}">
                <a16:creationId xmlns:a16="http://schemas.microsoft.com/office/drawing/2014/main" id="{1070146C-A8FC-9F03-9D0C-67C2511DFA95}"/>
              </a:ext>
            </a:extLst>
          </p:cNvPr>
          <p:cNvPicPr preferRelativeResize="0"/>
          <p:nvPr/>
        </p:nvPicPr>
        <p:blipFill rotWithShape="1">
          <a:blip r:embed="rId3">
            <a:alphaModFix/>
          </a:blip>
          <a:srcRect/>
          <a:stretch/>
        </p:blipFill>
        <p:spPr>
          <a:xfrm>
            <a:off x="869948" y="109907"/>
            <a:ext cx="1009934" cy="600908"/>
          </a:xfrm>
          <a:prstGeom prst="rect">
            <a:avLst/>
          </a:prstGeom>
          <a:noFill/>
          <a:ln>
            <a:noFill/>
          </a:ln>
        </p:spPr>
      </p:pic>
      <p:sp>
        <p:nvSpPr>
          <p:cNvPr id="89" name="Google Shape;89;p1">
            <a:extLst>
              <a:ext uri="{FF2B5EF4-FFF2-40B4-BE49-F238E27FC236}">
                <a16:creationId xmlns:a16="http://schemas.microsoft.com/office/drawing/2014/main" id="{06406758-7CEF-98AA-D7A3-5C7532EAFD7B}"/>
              </a:ext>
            </a:extLst>
          </p:cNvPr>
          <p:cNvSpPr txBox="1"/>
          <p:nvPr/>
        </p:nvSpPr>
        <p:spPr>
          <a:xfrm>
            <a:off x="3400426" y="202577"/>
            <a:ext cx="8420100" cy="584735"/>
          </a:xfrm>
          <a:prstGeom prst="rect">
            <a:avLst/>
          </a:prstGeom>
          <a:noFill/>
          <a:ln>
            <a:noFill/>
          </a:ln>
        </p:spPr>
        <p:txBody>
          <a:bodyPr spcFirstLastPara="1" wrap="square" lIns="91425" tIns="45700" rIns="91425" bIns="45700" anchor="t" anchorCtr="0">
            <a:spAutoFit/>
          </a:bodyPr>
          <a:lstStyle/>
          <a:p>
            <a:pPr algn="ctr">
              <a:buSzPts val="2000"/>
            </a:pPr>
            <a:r>
              <a:rPr lang="en-GB" sz="1600" b="1" dirty="0">
                <a:solidFill>
                  <a:srgbClr val="130E3C"/>
                </a:solidFill>
                <a:latin typeface="Arial Rounded"/>
                <a:ea typeface="Arial Rounded"/>
                <a:cs typeface="Arial Rounded"/>
                <a:sym typeface="Arial Rounded"/>
              </a:rPr>
              <a:t>VWE: Morgan Sindall Construction – Day 1 </a:t>
            </a:r>
          </a:p>
          <a:p>
            <a:pPr lvl="0" algn="ctr">
              <a:buSzPts val="2000"/>
            </a:pPr>
            <a:r>
              <a:rPr lang="en-GB" sz="1600" dirty="0">
                <a:solidFill>
                  <a:srgbClr val="130E3C"/>
                </a:solidFill>
                <a:latin typeface="Arial Rounded MT Bold" panose="020F0704030504030204" pitchFamily="34" charset="0"/>
                <a:ea typeface="Arial Rounded"/>
                <a:cs typeface="Arial Rounded"/>
                <a:sym typeface="Arial Rounded"/>
              </a:rPr>
              <a:t>Handout 4 – Design Manager task </a:t>
            </a:r>
            <a:endParaRPr lang="en-GB" sz="1050" dirty="0">
              <a:latin typeface="Arial Rounded MT Bold" panose="020F0704030504030204" pitchFamily="34" charset="0"/>
            </a:endParaRPr>
          </a:p>
        </p:txBody>
      </p:sp>
      <p:cxnSp>
        <p:nvCxnSpPr>
          <p:cNvPr id="106" name="Google Shape;106;p1">
            <a:extLst>
              <a:ext uri="{FF2B5EF4-FFF2-40B4-BE49-F238E27FC236}">
                <a16:creationId xmlns:a16="http://schemas.microsoft.com/office/drawing/2014/main" id="{2C909E86-30C9-7044-F046-6160D72B984E}"/>
              </a:ext>
            </a:extLst>
          </p:cNvPr>
          <p:cNvCxnSpPr>
            <a:cxnSpLocks/>
          </p:cNvCxnSpPr>
          <p:nvPr/>
        </p:nvCxnSpPr>
        <p:spPr>
          <a:xfrm>
            <a:off x="161924" y="857518"/>
            <a:ext cx="9582151" cy="0"/>
          </a:xfrm>
          <a:prstGeom prst="straightConnector1">
            <a:avLst/>
          </a:prstGeom>
          <a:noFill/>
          <a:ln w="28575" cap="flat" cmpd="sng">
            <a:solidFill>
              <a:srgbClr val="130E3C"/>
            </a:solidFill>
            <a:prstDash val="solid"/>
            <a:round/>
            <a:headEnd type="none" w="sm" len="sm"/>
            <a:tailEnd type="none" w="sm" len="sm"/>
          </a:ln>
          <a:effectLst>
            <a:outerShdw dist="20000" sx="1000" sy="1000" rotWithShape="0">
              <a:srgbClr val="000000"/>
            </a:outerShdw>
          </a:effectLst>
        </p:spPr>
      </p:cxnSp>
      <p:pic>
        <p:nvPicPr>
          <p:cNvPr id="2" name="Picture 6" descr="A blue square with white letters&#10;&#10;Description automatically generated">
            <a:extLst>
              <a:ext uri="{FF2B5EF4-FFF2-40B4-BE49-F238E27FC236}">
                <a16:creationId xmlns:a16="http://schemas.microsoft.com/office/drawing/2014/main" id="{CCC78870-5E0C-52E0-36B9-A814560F52C1}"/>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7149" y="31873"/>
            <a:ext cx="812799" cy="756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a:extLst>
              <a:ext uri="{FF2B5EF4-FFF2-40B4-BE49-F238E27FC236}">
                <a16:creationId xmlns:a16="http://schemas.microsoft.com/office/drawing/2014/main" id="{A1EA64D5-E5C7-6771-6E16-DBEDA43E417C}"/>
              </a:ext>
            </a:extLst>
          </p:cNvPr>
          <p:cNvSpPr txBox="1"/>
          <p:nvPr/>
        </p:nvSpPr>
        <p:spPr>
          <a:xfrm>
            <a:off x="161924" y="1485114"/>
            <a:ext cx="9582150" cy="5262979"/>
          </a:xfrm>
          <a:prstGeom prst="rect">
            <a:avLst/>
          </a:prstGeom>
          <a:noFill/>
        </p:spPr>
        <p:txBody>
          <a:bodyPr wrap="square">
            <a:spAutoFit/>
          </a:bodyPr>
          <a:lstStyle/>
          <a:p>
            <a:r>
              <a:rPr lang="en-GB" sz="1200" u="sng" dirty="0">
                <a:solidFill>
                  <a:srgbClr val="130E3C"/>
                </a:solidFill>
                <a:latin typeface="Arial Rounded MT Bold" panose="020F0704030504030204" pitchFamily="34" charset="0"/>
              </a:rPr>
              <a:t>Reading a drawing</a:t>
            </a:r>
          </a:p>
          <a:p>
            <a:pPr marL="342900" indent="-342900">
              <a:buFont typeface="+mj-lt"/>
              <a:buAutoNum type="arabicPeriod"/>
            </a:pPr>
            <a:r>
              <a:rPr lang="en-GB" sz="1200" dirty="0">
                <a:solidFill>
                  <a:srgbClr val="130E3C"/>
                </a:solidFill>
                <a:latin typeface="Arial Rounded MT Bold" panose="020F0704030504030204" pitchFamily="34" charset="0"/>
              </a:rPr>
              <a:t>How many doors are there on the drawing? 	____________</a:t>
            </a:r>
          </a:p>
          <a:p>
            <a:pPr marL="342900" indent="-342900">
              <a:buFont typeface="+mj-lt"/>
              <a:buAutoNum type="arabicPeriod"/>
            </a:pPr>
            <a:r>
              <a:rPr lang="en-GB" sz="1200" dirty="0">
                <a:solidFill>
                  <a:srgbClr val="130E3C"/>
                </a:solidFill>
                <a:latin typeface="Arial Rounded MT Bold" panose="020F0704030504030204" pitchFamily="34" charset="0"/>
              </a:rPr>
              <a:t>How many doors does restroom 103 have? 	____________</a:t>
            </a:r>
          </a:p>
          <a:p>
            <a:pPr marL="342900" indent="-342900">
              <a:buFont typeface="+mj-lt"/>
              <a:buAutoNum type="arabicPeriod"/>
            </a:pPr>
            <a:r>
              <a:rPr lang="en-GB" sz="1200" dirty="0">
                <a:solidFill>
                  <a:srgbClr val="130E3C"/>
                </a:solidFill>
                <a:latin typeface="Arial Rounded MT Bold" panose="020F0704030504030204" pitchFamily="34" charset="0"/>
              </a:rPr>
              <a:t>What is the code for all WC panel doors? 	____________</a:t>
            </a:r>
          </a:p>
          <a:p>
            <a:pPr marL="342900" indent="-342900">
              <a:buFont typeface="+mj-lt"/>
              <a:buAutoNum type="arabicPeriod"/>
            </a:pPr>
            <a:r>
              <a:rPr lang="en-GB" sz="1200" dirty="0">
                <a:solidFill>
                  <a:srgbClr val="130E3C"/>
                </a:solidFill>
                <a:latin typeface="Arial Rounded MT Bold" panose="020F0704030504030204" pitchFamily="34" charset="0"/>
              </a:rPr>
              <a:t>What are the measurements for all D05 doors? 	_____________________</a:t>
            </a:r>
          </a:p>
          <a:p>
            <a:pPr marL="342900" indent="-342900">
              <a:buFont typeface="+mj-lt"/>
              <a:buAutoNum type="arabicPeriod"/>
            </a:pPr>
            <a:r>
              <a:rPr lang="en-GB" sz="1200" dirty="0">
                <a:solidFill>
                  <a:srgbClr val="130E3C"/>
                </a:solidFill>
                <a:latin typeface="Arial Rounded MT Bold" panose="020F0704030504030204" pitchFamily="34" charset="0"/>
              </a:rPr>
              <a:t>Where does door D01 lead to? Use the door schedule to help you. _________________________________</a:t>
            </a:r>
          </a:p>
          <a:p>
            <a:pPr marL="342900" indent="-342900">
              <a:buFont typeface="+mj-lt"/>
              <a:buAutoNum type="arabicPeriod"/>
            </a:pPr>
            <a:r>
              <a:rPr lang="en-GB" sz="1200" dirty="0">
                <a:solidFill>
                  <a:srgbClr val="130E3C"/>
                </a:solidFill>
                <a:latin typeface="Arial Rounded MT Bold" panose="020F0704030504030204" pitchFamily="34" charset="0"/>
              </a:rPr>
              <a:t>What is different about door D01 compared to the other doors? _________________________________________________________</a:t>
            </a:r>
            <a:br>
              <a:rPr lang="en-GB" sz="1200" dirty="0">
                <a:solidFill>
                  <a:srgbClr val="130E3C"/>
                </a:solidFill>
                <a:latin typeface="Arial Rounded MT Bold" panose="020F0704030504030204" pitchFamily="34" charset="0"/>
              </a:rPr>
            </a:br>
            <a:r>
              <a:rPr lang="en-GB" sz="1200" dirty="0">
                <a:solidFill>
                  <a:srgbClr val="130E3C"/>
                </a:solidFill>
                <a:latin typeface="Arial Rounded MT Bold" panose="020F0704030504030204" pitchFamily="34" charset="0"/>
              </a:rPr>
              <a:t>______________________________________________________________________________________________________________________</a:t>
            </a:r>
          </a:p>
          <a:p>
            <a:pPr marL="342900" indent="-342900">
              <a:buFont typeface="+mj-lt"/>
              <a:buAutoNum type="arabicPeriod"/>
            </a:pPr>
            <a:r>
              <a:rPr lang="en-GB" sz="1200" dirty="0">
                <a:solidFill>
                  <a:srgbClr val="130E3C"/>
                </a:solidFill>
                <a:latin typeface="Arial Rounded MT Bold" panose="020F0704030504030204" pitchFamily="34" charset="0"/>
              </a:rPr>
              <a:t>Doors are drawn in this shape on an architectural drawing:</a:t>
            </a:r>
            <a:br>
              <a:rPr lang="en-GB" sz="1200" dirty="0">
                <a:solidFill>
                  <a:srgbClr val="130E3C"/>
                </a:solidFill>
                <a:latin typeface="Arial Rounded MT Bold" panose="020F0704030504030204" pitchFamily="34" charset="0"/>
              </a:rPr>
            </a:br>
            <a:br>
              <a:rPr lang="en-GB" sz="1200" dirty="0">
                <a:solidFill>
                  <a:srgbClr val="130E3C"/>
                </a:solidFill>
                <a:latin typeface="Arial Rounded MT Bold" panose="020F0704030504030204" pitchFamily="34" charset="0"/>
              </a:rPr>
            </a:br>
            <a:br>
              <a:rPr lang="en-GB" sz="1200" dirty="0">
                <a:solidFill>
                  <a:srgbClr val="130E3C"/>
                </a:solidFill>
                <a:latin typeface="Arial Rounded MT Bold" panose="020F0704030504030204" pitchFamily="34" charset="0"/>
              </a:rPr>
            </a:br>
            <a:r>
              <a:rPr lang="en-GB" sz="1200" dirty="0">
                <a:solidFill>
                  <a:srgbClr val="130E3C"/>
                </a:solidFill>
                <a:latin typeface="Arial Rounded MT Bold" panose="020F0704030504030204" pitchFamily="34" charset="0"/>
              </a:rPr>
              <a:t>Can you explain why this might be? ______________________________________________________________________________________________________________________ ______________________________________________________________________________________________________________________</a:t>
            </a:r>
          </a:p>
          <a:p>
            <a:pPr marL="342900" indent="-342900">
              <a:buFont typeface="+mj-lt"/>
              <a:buAutoNum type="arabicPeriod"/>
            </a:pPr>
            <a:r>
              <a:rPr lang="en-GB" sz="1200" dirty="0">
                <a:solidFill>
                  <a:srgbClr val="130E3C"/>
                </a:solidFill>
                <a:latin typeface="Arial Rounded MT Bold" panose="020F0704030504030204" pitchFamily="34" charset="0"/>
              </a:rPr>
              <a:t>Why would the type of flooring be relevant on an architectural drawing about doors? _____________________________________ ______________________________________________________________________________________________________________________</a:t>
            </a:r>
          </a:p>
          <a:p>
            <a:endParaRPr lang="en-GB" sz="1200" dirty="0">
              <a:solidFill>
                <a:srgbClr val="130E3C"/>
              </a:solidFill>
              <a:latin typeface="Arial Rounded MT Bold" panose="020F0704030504030204" pitchFamily="34" charset="0"/>
            </a:endParaRPr>
          </a:p>
          <a:p>
            <a:r>
              <a:rPr lang="en-GB" sz="1200" u="sng" dirty="0">
                <a:solidFill>
                  <a:srgbClr val="130E3C"/>
                </a:solidFill>
                <a:latin typeface="Arial Rounded MT Bold" panose="020F0704030504030204" pitchFamily="34" charset="0"/>
              </a:rPr>
              <a:t>Scope mark-up </a:t>
            </a:r>
          </a:p>
          <a:p>
            <a:r>
              <a:rPr lang="en-GB" sz="1200" dirty="0">
                <a:solidFill>
                  <a:srgbClr val="130E3C"/>
                </a:solidFill>
                <a:latin typeface="Arial Rounded MT Bold" panose="020F0704030504030204" pitchFamily="34" charset="0"/>
              </a:rPr>
              <a:t>The subcontractor’s scope is the work that they are responsible for on a project. Your job as a Design Manager is to send a marked-up drawing to your subcontractor, showing exactly what work they are responsible for. This subcontractor is responsible for making all </a:t>
            </a:r>
            <a:r>
              <a:rPr lang="en-GB" sz="1200" b="1" dirty="0">
                <a:solidFill>
                  <a:srgbClr val="130E3C"/>
                </a:solidFill>
                <a:latin typeface="Arial Rounded MT Bold" panose="020F0704030504030204" pitchFamily="34" charset="0"/>
              </a:rPr>
              <a:t>internal </a:t>
            </a:r>
            <a:r>
              <a:rPr lang="en-GB" sz="1200" dirty="0">
                <a:solidFill>
                  <a:srgbClr val="130E3C"/>
                </a:solidFill>
                <a:latin typeface="Arial Rounded MT Bold" panose="020F0704030504030204" pitchFamily="34" charset="0"/>
              </a:rPr>
              <a:t>doors on this floor, </a:t>
            </a:r>
            <a:r>
              <a:rPr lang="en-GB" sz="1200" b="1" dirty="0">
                <a:solidFill>
                  <a:srgbClr val="130E3C"/>
                </a:solidFill>
                <a:latin typeface="Arial Rounded MT Bold" panose="020F0704030504030204" pitchFamily="34" charset="0"/>
              </a:rPr>
              <a:t>excluding those made of glass</a:t>
            </a:r>
            <a:r>
              <a:rPr lang="en-GB" sz="1200" dirty="0">
                <a:solidFill>
                  <a:srgbClr val="130E3C"/>
                </a:solidFill>
                <a:latin typeface="Arial Rounded MT Bold" panose="020F0704030504030204" pitchFamily="34" charset="0"/>
              </a:rPr>
              <a:t>. A separate subcontractor will be making all parts, including the doors, of the restroom and WC, so they are excluded too. You need to mark-up the drawing to send to the subcontractor. You can highlight, circle or box the doors they are responsible for. You will also need to add notes and make clear exactly what you expect, for example, the measurements of each door. You need to clearly mark all doors that are </a:t>
            </a:r>
            <a:r>
              <a:rPr lang="en-GB" sz="1200" b="1" dirty="0">
                <a:solidFill>
                  <a:srgbClr val="130E3C"/>
                </a:solidFill>
                <a:latin typeface="Arial Rounded MT Bold" panose="020F0704030504030204" pitchFamily="34" charset="0"/>
              </a:rPr>
              <a:t>not</a:t>
            </a:r>
            <a:r>
              <a:rPr lang="en-GB" sz="1200" dirty="0">
                <a:solidFill>
                  <a:srgbClr val="130E3C"/>
                </a:solidFill>
                <a:latin typeface="Arial Rounded MT Bold" panose="020F0704030504030204" pitchFamily="34" charset="0"/>
              </a:rPr>
              <a:t> in their scope, too. You could do this by using a different colour, or label as, ‘By others’. You need to be creative and clear in how you complete this task. You can add arrows and boxes to the drawing. Be as detailed as you can. For example, can you find a way to highlight the type of flooring each door must be compatible with? </a:t>
            </a:r>
          </a:p>
        </p:txBody>
      </p:sp>
      <p:pic>
        <p:nvPicPr>
          <p:cNvPr id="6" name="Picture 5">
            <a:extLst>
              <a:ext uri="{FF2B5EF4-FFF2-40B4-BE49-F238E27FC236}">
                <a16:creationId xmlns:a16="http://schemas.microsoft.com/office/drawing/2014/main" id="{23CC5CBE-9C17-C375-96D5-CD9EE5094044}"/>
              </a:ext>
            </a:extLst>
          </p:cNvPr>
          <p:cNvPicPr>
            <a:picLocks noChangeAspect="1"/>
          </p:cNvPicPr>
          <p:nvPr/>
        </p:nvPicPr>
        <p:blipFill>
          <a:blip r:embed="rId5"/>
          <a:stretch>
            <a:fillRect/>
          </a:stretch>
        </p:blipFill>
        <p:spPr>
          <a:xfrm>
            <a:off x="5048026" y="3095174"/>
            <a:ext cx="600076" cy="742950"/>
          </a:xfrm>
          <a:prstGeom prst="rect">
            <a:avLst/>
          </a:prstGeom>
        </p:spPr>
      </p:pic>
    </p:spTree>
    <p:extLst>
      <p:ext uri="{BB962C8B-B14F-4D97-AF65-F5344CB8AC3E}">
        <p14:creationId xmlns:p14="http://schemas.microsoft.com/office/powerpoint/2010/main" val="1693556895"/>
      </p:ext>
    </p:extLst>
  </p:cSld>
  <p:clrMapOvr>
    <a:masterClrMapping/>
  </p:clrMapOvr>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TotalTime>
  <Words>418</Words>
  <Application>Microsoft Office PowerPoint</Application>
  <PresentationFormat>A4 Paper (210x297 mm)</PresentationFormat>
  <Paragraphs>20</Paragraphs>
  <Slides>2</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Arial</vt:lpstr>
      <vt:lpstr>Arial Rounded</vt:lpstr>
      <vt:lpstr>Arial Rounded MT Bold</vt:lpstr>
      <vt:lpstr>Calibri</vt:lpstr>
      <vt:lpstr>1_Office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Clare Faulkner</dc:creator>
  <cp:lastModifiedBy>Clare Faulkner</cp:lastModifiedBy>
  <cp:revision>10</cp:revision>
  <dcterms:created xsi:type="dcterms:W3CDTF">2025-02-26T15:46:15Z</dcterms:created>
  <dcterms:modified xsi:type="dcterms:W3CDTF">2026-01-08T11:07:53Z</dcterms:modified>
</cp:coreProperties>
</file>