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47702D1-08F1-E24C-A5CA-D1738C40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88507B4-790B-6F40-C8BB-F15775E1A3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F6214CA-AD5B-66C8-8FD7-88D9623A0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035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3988" y="999956"/>
            <a:ext cx="6482147" cy="481592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Use the template below to reflect on your first day with Morgan Sindall.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5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65701" y="1621833"/>
            <a:ext cx="6458719" cy="763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Date: 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Roles spotlighted: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that these professionals demonstrated: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Tasks I completed: </a:t>
            </a: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enjoyed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found challenging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I developed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Next steps for me: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cxnSp>
        <p:nvCxnSpPr>
          <p:cNvPr id="106" name="Google Shape;106;p1"/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FE2EF18-6816-E18F-55EE-0DFD5DEE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157F345-32D3-8BF5-1C15-BDE68D2D3FB0}"/>
              </a:ext>
            </a:extLst>
          </p:cNvPr>
          <p:cNvSpPr/>
          <p:nvPr/>
        </p:nvSpPr>
        <p:spPr>
          <a:xfrm>
            <a:off x="153988" y="999956"/>
            <a:ext cx="6482147" cy="481592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Use the template below to reflect on your first day with Morgan Sindall.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65B3D69-D6F5-6E4F-C4E2-B00FB0E8E0E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EFAF949-017B-1441-DF5F-09A458FCF5A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42F00FA9-DAAB-08DA-ACD6-A5DB89DAE219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5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DD410C6-A67D-6ECD-7D8E-E7FD8F28843A}"/>
              </a:ext>
            </a:extLst>
          </p:cNvPr>
          <p:cNvSpPr txBox="1"/>
          <p:nvPr/>
        </p:nvSpPr>
        <p:spPr>
          <a:xfrm>
            <a:off x="153987" y="1621833"/>
            <a:ext cx="6458719" cy="7848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</a:t>
            </a:r>
            <a:r>
              <a:rPr lang="en-GB" sz="1400" strike="noStrike" cap="none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dditional 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notes: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07CD217E-4F65-8C11-78B2-C59A6E07486E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85C0EB7-8C50-2409-E291-6357C225376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81313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120</Words>
  <Application>Microsoft Office PowerPoint</Application>
  <PresentationFormat>A4 Paper (210x297 mm)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8</cp:revision>
  <dcterms:created xsi:type="dcterms:W3CDTF">2025-02-26T15:46:15Z</dcterms:created>
  <dcterms:modified xsi:type="dcterms:W3CDTF">2026-01-09T12:36:29Z</dcterms:modified>
</cp:coreProperties>
</file>