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33208B8-7563-F57F-8B34-08C51EC96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D730BE7-F3EE-0C0C-663A-4B8F2B9064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D7B3ACD-71F6-D89A-DF6C-96A51259B2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5198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24E431C-DE9A-B4A9-AC34-18BDEB361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25889B8-FE3D-7577-1228-9E1013541C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4811ECB-D390-20A9-409C-C47F3C417F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8845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187C928-C3F9-3D21-51CB-2790F0CDE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F0B12C-3AAA-88A4-7642-EB757A5FA3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849" y="2636324"/>
            <a:ext cx="4382716" cy="6574074"/>
          </a:xfrm>
          <a:prstGeom prst="rect">
            <a:avLst/>
          </a:prstGeom>
        </p:spPr>
      </p:pic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31B1085F-AAD2-A0DD-9FD1-185741BC2F91}"/>
              </a:ext>
            </a:extLst>
          </p:cNvPr>
          <p:cNvSpPr/>
          <p:nvPr/>
        </p:nvSpPr>
        <p:spPr>
          <a:xfrm>
            <a:off x="192594" y="999866"/>
            <a:ext cx="6482147" cy="71125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Label the 5 point PPE in this drawing. Use the boxes to explain what each part of the PPE does and why it is important.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6D2D242-ABC5-A1EF-E4CA-29DBF3232838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9925A0D7-84D9-2CE7-6BFC-36CE5C0A274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0B63CE56-CE25-0ED8-9ABE-7728F29942AC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PPE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ED8C1094-B84F-4A84-7AF3-712BEF6E4010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F1B4B2C5-89CF-4E6F-92CC-43C69C261F7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7386BB27-9BE0-423D-201F-D8779FDD1F3E}"/>
              </a:ext>
            </a:extLst>
          </p:cNvPr>
          <p:cNvSpPr/>
          <p:nvPr/>
        </p:nvSpPr>
        <p:spPr>
          <a:xfrm>
            <a:off x="192594" y="1908054"/>
            <a:ext cx="6482147" cy="7500979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3" name="Google Shape;92;p1">
            <a:extLst>
              <a:ext uri="{FF2B5EF4-FFF2-40B4-BE49-F238E27FC236}">
                <a16:creationId xmlns:a16="http://schemas.microsoft.com/office/drawing/2014/main" id="{51F89B54-33A2-56C1-23D3-DDCC69FF4888}"/>
              </a:ext>
            </a:extLst>
          </p:cNvPr>
          <p:cNvCxnSpPr>
            <a:cxnSpLocks/>
          </p:cNvCxnSpPr>
          <p:nvPr/>
        </p:nvCxnSpPr>
        <p:spPr>
          <a:xfrm flipH="1">
            <a:off x="4487176" y="8229511"/>
            <a:ext cx="623318" cy="362741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" name="Google Shape;93;p1">
            <a:extLst>
              <a:ext uri="{FF2B5EF4-FFF2-40B4-BE49-F238E27FC236}">
                <a16:creationId xmlns:a16="http://schemas.microsoft.com/office/drawing/2014/main" id="{24D61E70-A98F-3BF2-7934-18A211CEC300}"/>
              </a:ext>
            </a:extLst>
          </p:cNvPr>
          <p:cNvCxnSpPr>
            <a:cxnSpLocks/>
          </p:cNvCxnSpPr>
          <p:nvPr/>
        </p:nvCxnSpPr>
        <p:spPr>
          <a:xfrm flipV="1">
            <a:off x="1918579" y="5537200"/>
            <a:ext cx="1387445" cy="734477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7" name="Google Shape;95;p1">
            <a:extLst>
              <a:ext uri="{FF2B5EF4-FFF2-40B4-BE49-F238E27FC236}">
                <a16:creationId xmlns:a16="http://schemas.microsoft.com/office/drawing/2014/main" id="{45081AC4-F805-89C0-94E7-84A5D6E58DBF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2038893" y="3074408"/>
            <a:ext cx="1126783" cy="856550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" name="Google Shape;97;p1">
            <a:extLst>
              <a:ext uri="{FF2B5EF4-FFF2-40B4-BE49-F238E27FC236}">
                <a16:creationId xmlns:a16="http://schemas.microsoft.com/office/drawing/2014/main" id="{D3AE998C-30EC-82ED-74CA-237A7076A3CF}"/>
              </a:ext>
            </a:extLst>
          </p:cNvPr>
          <p:cNvCxnSpPr>
            <a:cxnSpLocks/>
          </p:cNvCxnSpPr>
          <p:nvPr/>
        </p:nvCxnSpPr>
        <p:spPr>
          <a:xfrm flipH="1">
            <a:off x="3803594" y="3074408"/>
            <a:ext cx="762456" cy="316492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9" name="Google Shape;98;p1">
            <a:extLst>
              <a:ext uri="{FF2B5EF4-FFF2-40B4-BE49-F238E27FC236}">
                <a16:creationId xmlns:a16="http://schemas.microsoft.com/office/drawing/2014/main" id="{58A0A842-AB11-CD77-2B28-581E50F44E51}"/>
              </a:ext>
            </a:extLst>
          </p:cNvPr>
          <p:cNvCxnSpPr>
            <a:cxnSpLocks/>
          </p:cNvCxnSpPr>
          <p:nvPr/>
        </p:nvCxnSpPr>
        <p:spPr>
          <a:xfrm flipH="1">
            <a:off x="4708478" y="5748069"/>
            <a:ext cx="669673" cy="314114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0" name="Google Shape;100;p1">
            <a:extLst>
              <a:ext uri="{FF2B5EF4-FFF2-40B4-BE49-F238E27FC236}">
                <a16:creationId xmlns:a16="http://schemas.microsoft.com/office/drawing/2014/main" id="{1B242D58-21E0-4221-7A4C-847F3ADCB4A3}"/>
              </a:ext>
            </a:extLst>
          </p:cNvPr>
          <p:cNvSpPr/>
          <p:nvPr/>
        </p:nvSpPr>
        <p:spPr>
          <a:xfrm>
            <a:off x="4462172" y="2214937"/>
            <a:ext cx="2072182" cy="146114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01;p1">
            <a:extLst>
              <a:ext uri="{FF2B5EF4-FFF2-40B4-BE49-F238E27FC236}">
                <a16:creationId xmlns:a16="http://schemas.microsoft.com/office/drawing/2014/main" id="{2950998F-FC91-D251-EA5E-74F584F043C0}"/>
              </a:ext>
            </a:extLst>
          </p:cNvPr>
          <p:cNvSpPr/>
          <p:nvPr/>
        </p:nvSpPr>
        <p:spPr>
          <a:xfrm>
            <a:off x="4708478" y="4489826"/>
            <a:ext cx="1771197" cy="125824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02;p1">
            <a:extLst>
              <a:ext uri="{FF2B5EF4-FFF2-40B4-BE49-F238E27FC236}">
                <a16:creationId xmlns:a16="http://schemas.microsoft.com/office/drawing/2014/main" id="{07E3594B-886E-096B-2F92-55FBE369D67E}"/>
              </a:ext>
            </a:extLst>
          </p:cNvPr>
          <p:cNvSpPr/>
          <p:nvPr/>
        </p:nvSpPr>
        <p:spPr>
          <a:xfrm>
            <a:off x="4306223" y="7141907"/>
            <a:ext cx="2068431" cy="108760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3;p1">
            <a:extLst>
              <a:ext uri="{FF2B5EF4-FFF2-40B4-BE49-F238E27FC236}">
                <a16:creationId xmlns:a16="http://schemas.microsoft.com/office/drawing/2014/main" id="{9B2AC2AD-2623-F206-92CA-FB6BF12B2BA9}"/>
              </a:ext>
            </a:extLst>
          </p:cNvPr>
          <p:cNvSpPr/>
          <p:nvPr/>
        </p:nvSpPr>
        <p:spPr>
          <a:xfrm>
            <a:off x="296859" y="6271677"/>
            <a:ext cx="2068431" cy="108760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05;p1">
            <a:extLst>
              <a:ext uri="{FF2B5EF4-FFF2-40B4-BE49-F238E27FC236}">
                <a16:creationId xmlns:a16="http://schemas.microsoft.com/office/drawing/2014/main" id="{DC5060EF-A120-C677-612F-5767417FE2C5}"/>
              </a:ext>
            </a:extLst>
          </p:cNvPr>
          <p:cNvSpPr/>
          <p:nvPr/>
        </p:nvSpPr>
        <p:spPr>
          <a:xfrm>
            <a:off x="323646" y="3301836"/>
            <a:ext cx="1715247" cy="125824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679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0A1CE93-5F90-751B-DEEC-7666C2317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E45EBD46-41BE-84DF-094C-AD73F74C7D9A}"/>
              </a:ext>
            </a:extLst>
          </p:cNvPr>
          <p:cNvSpPr/>
          <p:nvPr/>
        </p:nvSpPr>
        <p:spPr>
          <a:xfrm>
            <a:off x="188597" y="1013602"/>
            <a:ext cx="6482147" cy="44670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 the following questions about PPE.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125F41F9-39DC-8896-315E-E712DFAFE2F5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B7F8FE6-080F-6873-B7C4-C1ADFDBFD23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0D31EEBF-3B05-8C2F-6DF1-032F6F5EF65F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PPE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D1A301A6-A2CF-0C52-7FF1-DE5DF720C01F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F2D82E28-E1AB-0083-8E43-586DE366B42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48F49347-2F2C-F19B-6988-FB2993A1FABA}"/>
              </a:ext>
            </a:extLst>
          </p:cNvPr>
          <p:cNvSpPr/>
          <p:nvPr/>
        </p:nvSpPr>
        <p:spPr>
          <a:xfrm>
            <a:off x="188597" y="1565574"/>
            <a:ext cx="6482147" cy="8019016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61D175-9342-7471-5071-CB048F3385FD}"/>
              </a:ext>
            </a:extLst>
          </p:cNvPr>
          <p:cNvSpPr txBox="1"/>
          <p:nvPr/>
        </p:nvSpPr>
        <p:spPr>
          <a:xfrm>
            <a:off x="188597" y="1586946"/>
            <a:ext cx="6447537" cy="806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True or False: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 high-visibility vest is used to make workers more noticeable to others on a site. 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Gloves are only needed when handling chemicals. ___________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Safety boots protect your feet from heavy objects. ___________</a:t>
            </a:r>
          </a:p>
          <a:p>
            <a:pPr marL="342900" indent="-342900">
              <a:buAutoNum type="arabicPeriod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Jamie is working on a construction site. He needs to cut metal pipes, which could produce sparks and flying metal pieces. Which PPE items should Jamie wear in addition to the 5-point PPE?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Why is it important to wear task-specific PPE even if you are already wearing the 5-point PPE?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 student work-experience group is visiting a construction site where drilling and cutting work is taking place. One student is wearing a hard hat, high-visibility vest, gloves, and safety boots, but no eye or ear protection.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4a. What risks is the student exposed to?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4b. What PPE is missing and how could wearing it reduce the risk of injury?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Who do you think is responsible for ensuring that workers wear PPE on a construction site and why?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PPE isn’t only used in construction. Give three examples of PPE used outside construction. Think about sports, healthcare or home DIY projects.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3285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300</Words>
  <Application>Microsoft Office PowerPoint</Application>
  <PresentationFormat>A4 Paper (210x297 mm)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16</cp:revision>
  <dcterms:created xsi:type="dcterms:W3CDTF">2025-02-26T15:46:15Z</dcterms:created>
  <dcterms:modified xsi:type="dcterms:W3CDTF">2026-02-03T15:48:59Z</dcterms:modified>
</cp:coreProperties>
</file>