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ls-estat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988" y="999956"/>
            <a:ext cx="6482147" cy="481592"/>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Imagine you are representing Morgan Sindall Construction. Use the prompts below to prepare for the kick-off meeting with LS Estates.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6" name="Google Shape;86;p1"/>
          <p:cNvSpPr/>
          <p:nvPr/>
        </p:nvSpPr>
        <p:spPr>
          <a:xfrm>
            <a:off x="153988" y="1623575"/>
            <a:ext cx="6482147" cy="7943562"/>
          </a:xfrm>
          <a:prstGeom prst="roundRect">
            <a:avLst>
              <a:gd name="adj" fmla="val 810"/>
            </a:avLst>
          </a:prstGeom>
          <a:noFill/>
          <a:ln w="28575" cap="flat" cmpd="sng">
            <a:solidFill>
              <a:srgbClr val="130E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rgbClr val="33CCCC"/>
              </a:solidFill>
              <a:latin typeface="Arial Rounded"/>
              <a:ea typeface="Arial Rounded"/>
              <a:cs typeface="Arial Rounded"/>
              <a:sym typeface="Arial Rounded"/>
            </a:endParaRPr>
          </a:p>
        </p:txBody>
      </p:sp>
      <p:sp>
        <p:nvSpPr>
          <p:cNvPr id="87" name="Google Shape;87;p1"/>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1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Prepare for kick-off </a:t>
            </a:r>
            <a:endParaRPr sz="1050" i="0" u="none" strike="noStrike" cap="none" dirty="0">
              <a:solidFill>
                <a:srgbClr val="000000"/>
              </a:solidFill>
              <a:latin typeface="Arial Rounded MT Bold" panose="020F0704030504030204" pitchFamily="34" charset="0"/>
              <a:sym typeface="Arial"/>
            </a:endParaRPr>
          </a:p>
        </p:txBody>
      </p:sp>
      <p:sp>
        <p:nvSpPr>
          <p:cNvPr id="91" name="Google Shape;91;p1"/>
          <p:cNvSpPr txBox="1"/>
          <p:nvPr/>
        </p:nvSpPr>
        <p:spPr>
          <a:xfrm>
            <a:off x="165701" y="1621833"/>
            <a:ext cx="6458719" cy="547838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i="0" u="sng" strike="noStrike" cap="none" dirty="0">
                <a:solidFill>
                  <a:srgbClr val="130E3C"/>
                </a:solidFill>
                <a:latin typeface="Arial Rounded MT Bold" panose="020F0704030504030204" pitchFamily="34" charset="0"/>
                <a:ea typeface="Arial Rounded"/>
                <a:cs typeface="Arial Rounded"/>
                <a:sym typeface="Arial Rounded"/>
              </a:rPr>
              <a:t>The Client – LS Estates</a:t>
            </a:r>
          </a:p>
          <a:p>
            <a:pPr lvl="0" algn="ctr">
              <a:buSzPts val="1400"/>
            </a:pPr>
            <a:r>
              <a:rPr lang="en-GB" dirty="0">
                <a:hlinkClick r:id="rId4"/>
              </a:rPr>
              <a:t>https://ls-estates.co.uk</a:t>
            </a:r>
            <a:r>
              <a:rPr lang="en-GB" dirty="0"/>
              <a:t> </a:t>
            </a:r>
            <a:endParaRPr lang="en-GB" u="sng"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Who </a:t>
            </a:r>
            <a:r>
              <a:rPr lang="en-GB" dirty="0">
                <a:solidFill>
                  <a:srgbClr val="130E3C"/>
                </a:solidFill>
                <a:latin typeface="Arial Rounded MT Bold" panose="020F0704030504030204" pitchFamily="34" charset="0"/>
                <a:ea typeface="Arial Rounded"/>
                <a:cs typeface="Arial Rounded"/>
                <a:sym typeface="Arial Rounded"/>
              </a:rPr>
              <a:t>is</a:t>
            </a:r>
            <a:r>
              <a:rPr lang="en-GB" sz="1400" strike="noStrike" cap="none" dirty="0">
                <a:solidFill>
                  <a:srgbClr val="130E3C"/>
                </a:solidFill>
                <a:latin typeface="Arial Rounded MT Bold" panose="020F0704030504030204" pitchFamily="34" charset="0"/>
                <a:ea typeface="Arial Rounded"/>
                <a:cs typeface="Arial Rounded"/>
                <a:sym typeface="Arial Rounded"/>
              </a:rPr>
              <a:t> LS Estates?</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What are LS Estate’s principles?</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Where are they based?</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dirty="0">
                <a:solidFill>
                  <a:srgbClr val="130E3C"/>
                </a:solidFill>
                <a:latin typeface="Arial Rounded MT Bold" panose="020F0704030504030204" pitchFamily="34" charset="0"/>
                <a:ea typeface="Arial Rounded"/>
                <a:cs typeface="Arial Rounded"/>
                <a:sym typeface="Arial Rounded"/>
              </a:rPr>
              <a:t>What else can you find out about them?</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lvl="0">
              <a:buSzPts val="1400"/>
            </a:pPr>
            <a:endParaRPr lang="en-GB" dirty="0">
              <a:solidFill>
                <a:srgbClr val="130E3C"/>
              </a:solidFill>
              <a:latin typeface="Arial Rounded MT Bold" panose="020F0704030504030204" pitchFamily="34" charset="0"/>
              <a:ea typeface="Arial Rounded"/>
              <a:cs typeface="Arial Rounded"/>
              <a:sym typeface="Arial Rounded"/>
            </a:endParaRPr>
          </a:p>
          <a:p>
            <a:pPr lvl="0">
              <a:buSzPts val="1400"/>
            </a:pPr>
            <a:endParaRPr lang="en-GB" dirty="0">
              <a:solidFill>
                <a:srgbClr val="130E3C"/>
              </a:solidFill>
              <a:latin typeface="Arial Rounded MT Bold" panose="020F0704030504030204" pitchFamily="34" charset="0"/>
              <a:ea typeface="Arial Rounded"/>
              <a:cs typeface="Arial Rounded"/>
              <a:sym typeface="Arial Rounded"/>
            </a:endParaRPr>
          </a:p>
          <a:p>
            <a:pPr lvl="0" algn="ctr">
              <a:buSzPts val="1400"/>
            </a:pPr>
            <a:r>
              <a:rPr lang="en-GB" sz="1400" u="sng" strike="noStrike" cap="none" dirty="0">
                <a:solidFill>
                  <a:srgbClr val="130E3C"/>
                </a:solidFill>
                <a:latin typeface="Arial Rounded MT Bold" panose="020F0704030504030204" pitchFamily="34" charset="0"/>
                <a:ea typeface="Arial Rounded"/>
                <a:cs typeface="Arial Rounded"/>
                <a:sym typeface="Arial Rounded"/>
              </a:rPr>
              <a:t>The Project</a:t>
            </a:r>
            <a:endParaRPr lang="en-GB" u="sng" dirty="0">
              <a:solidFill>
                <a:srgbClr val="130E3C"/>
              </a:solidFill>
              <a:latin typeface="Arial Rounded MT Bold" panose="020F0704030504030204" pitchFamily="34" charset="0"/>
              <a:ea typeface="Arial Rounded"/>
              <a:cs typeface="Arial Rounded"/>
              <a:sym typeface="Arial Rounded"/>
            </a:endParaRPr>
          </a:p>
          <a:p>
            <a:pPr lvl="0">
              <a:buSzPts val="1400"/>
            </a:pPr>
            <a:r>
              <a:rPr lang="en-GB" dirty="0">
                <a:solidFill>
                  <a:srgbClr val="130E3C"/>
                </a:solidFill>
                <a:latin typeface="Arial Rounded MT Bold" panose="020F0704030504030204" pitchFamily="34" charset="0"/>
                <a:ea typeface="Arial Rounded"/>
                <a:cs typeface="Arial Rounded"/>
                <a:sym typeface="Arial Rounded"/>
              </a:rPr>
              <a:t>Use the space below to think of at least 6 questions you would need to ask LS Estates to find out more about the project they are proposing. If Morgan Sindall Construction are going to manage this project for LS Estates, what would they need to know? </a:t>
            </a: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p:txBody>
      </p:sp>
      <p:cxnSp>
        <p:nvCxnSpPr>
          <p:cNvPr id="106" name="Google Shape;106;p1"/>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132</Words>
  <Application>Microsoft Office PowerPoint</Application>
  <PresentationFormat>A4 Paper (210x297 mm)</PresentationFormat>
  <Paragraphs>26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Arial Rounded MT Bold</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8</cp:revision>
  <dcterms:created xsi:type="dcterms:W3CDTF">2025-02-26T15:46:15Z</dcterms:created>
  <dcterms:modified xsi:type="dcterms:W3CDTF">2026-01-20T10:32:20Z</dcterms:modified>
</cp:coreProperties>
</file>