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2KcUZo7hfzotuErGnRfksbj2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8E3F7B4-CDCC-EDB2-5D34-1932B290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F34999E-88BC-C5FE-3876-BDE3BD3F7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30B1AF8-2884-DAA8-31EA-018B8DA69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423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8E55E3B-F64F-BDD8-C442-2BE63D51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72A7DF3B-2BDD-C2B9-6EC7-55DDB3CEB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99891B1-2369-D28A-F4B7-386A9C8A6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853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98253" y="940755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information sheet for reference when preparing and creating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8253" y="1572099"/>
            <a:ext cx="6592892" cy="806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i="0" u="sng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Key facts about the project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17 Columbus Courtyard, Canary Wharf, London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Refurbishing and extending a former (1990s) office building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become: life-science workspaces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60% wet labs, 40% write-up and office space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 used by researchers and growing science companies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190,000 square foot project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PC (practical completion): Summer 2026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Who will benefit from this project? 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Science Companies &amp; Startups - premium science workspaces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Researchers &amp; Scientists - state-of-the-art lab and office facilities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Employees / Occupiers of the Building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Investors / Property Owners - higher property values and rent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Economy / Businesses – shops and restaurants in Canary Wharf benefit from increased footfall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Community &amp; Young People - opportunities for training, work experience, and apprenticeships in construction and science; engagement programs that inspire future scientists and professionals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Job Seekers in the Local Area – new career opportunities for the local workforce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Construction &amp; Design Teams - architects, engineers, surveyors, and contractors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Suppliers / Vendors - companies providing materials, finishes, equipment, and lab fittings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Science Community – new space to make further developments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wider public – who knows what the research and developments discovered at these science labs might bring?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Can you think of any other individuals or groups who this project will benefit? </a:t>
            </a:r>
          </a:p>
        </p:txBody>
      </p:sp>
      <p:cxnSp>
        <p:nvCxnSpPr>
          <p:cNvPr id="106" name="Google Shape;106;p1"/>
          <p:cNvCxnSpPr/>
          <p:nvPr/>
        </p:nvCxnSpPr>
        <p:spPr>
          <a:xfrm>
            <a:off x="174825" y="85710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6DBC2581-C52B-78E7-F09A-4C2345FA8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26784944-85C6-4294-AFDC-D42C98991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866" y="3282943"/>
            <a:ext cx="2180229" cy="1670057"/>
          </a:xfrm>
          <a:prstGeom prst="rect">
            <a:avLst/>
          </a:prstGeom>
        </p:spPr>
      </p:pic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B3FCDA23-FB36-0CE1-4610-A8DF2C3393F3}"/>
              </a:ext>
            </a:extLst>
          </p:cNvPr>
          <p:cNvSpPr/>
          <p:nvPr/>
        </p:nvSpPr>
        <p:spPr>
          <a:xfrm>
            <a:off x="198254" y="1542257"/>
            <a:ext cx="6482147" cy="8024880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9839CD9-03C3-00B6-9566-F837381E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A3DD6307-EE71-7BCF-AD6A-11234DD5A903}"/>
              </a:ext>
            </a:extLst>
          </p:cNvPr>
          <p:cNvSpPr/>
          <p:nvPr/>
        </p:nvSpPr>
        <p:spPr>
          <a:xfrm>
            <a:off x="187926" y="1709932"/>
            <a:ext cx="6482147" cy="4430710"/>
          </a:xfrm>
          <a:prstGeom prst="roundRect">
            <a:avLst>
              <a:gd name="adj" fmla="val 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B66797B-42AB-BAA1-005A-DD06AF571FEA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5875C6C6-8603-91F5-B1FB-9BCE151352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0D05B3D-9AE7-198A-45BF-DB95BE78E57C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F4BA2947-20C0-D1AB-0629-C0F34B9D34F2}"/>
              </a:ext>
            </a:extLst>
          </p:cNvPr>
          <p:cNvSpPr txBox="1"/>
          <p:nvPr/>
        </p:nvSpPr>
        <p:spPr>
          <a:xfrm>
            <a:off x="245293" y="1739477"/>
            <a:ext cx="645871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Press Release Writing Checklist</a:t>
            </a:r>
          </a:p>
          <a:p>
            <a:endParaRPr lang="en-GB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</a:rPr>
              <a:t>Wording: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Catchy title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dates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locations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Information paragraph - Who? What? When? Where? Why?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Extra details – highlight here the impact of this project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quote - from the client, or someone in the local community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Professional, simple language (no slang)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link or contact for further information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Include hashtags to increase visibility on platforms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Construction values/branding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Correct spelling/grammar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Imagery: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Visuals of the project or the location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 infographic (for example a map, a timeline or a graph)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Links to websites </a:t>
            </a: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CE5D7FDD-A41D-4C08-3BBA-D1988BC844F3}"/>
              </a:ext>
            </a:extLst>
          </p:cNvPr>
          <p:cNvCxnSpPr/>
          <p:nvPr/>
        </p:nvCxnSpPr>
        <p:spPr>
          <a:xfrm>
            <a:off x="176211" y="855570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EBC55CF4-95C3-352D-5E2F-5D89142AB1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77467C0D-A027-7D75-BC85-EBDE23DF717A}"/>
              </a:ext>
            </a:extLst>
          </p:cNvPr>
          <p:cNvSpPr/>
          <p:nvPr/>
        </p:nvSpPr>
        <p:spPr>
          <a:xfrm>
            <a:off x="187926" y="1000388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information sheet for reference when preparing and creating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88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76338E8-7931-BAA4-A2D3-4DE22B55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171C7111-2255-68B9-3C1E-2FCCB63B1C91}"/>
              </a:ext>
            </a:extLst>
          </p:cNvPr>
          <p:cNvSpPr/>
          <p:nvPr/>
        </p:nvSpPr>
        <p:spPr>
          <a:xfrm>
            <a:off x="153988" y="999955"/>
            <a:ext cx="6482147" cy="474003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Here are some images that you can use in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ADAD59FE-A083-B14F-0A2B-856992F0CEB0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819BB3AE-B6A9-3322-72DD-78DB6E11FF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E3741E2-6B2D-564E-A725-C2410FF016CA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234DB23A-BCF3-1B53-0A6E-136FB48AFDF1}"/>
              </a:ext>
            </a:extLst>
          </p:cNvPr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C926494-4CAA-9A15-6819-0534285CFD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people walking in a city&#10;&#10;AI-generated content may be incorrect.">
            <a:extLst>
              <a:ext uri="{FF2B5EF4-FFF2-40B4-BE49-F238E27FC236}">
                <a16:creationId xmlns:a16="http://schemas.microsoft.com/office/drawing/2014/main" id="{19B3E14A-0116-3A09-8672-FF602940C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28" y="1638613"/>
            <a:ext cx="2169994" cy="1799648"/>
          </a:xfrm>
          <a:prstGeom prst="rect">
            <a:avLst/>
          </a:prstGeom>
        </p:spPr>
      </p:pic>
      <p:pic>
        <p:nvPicPr>
          <p:cNvPr id="6" name="Picture 5" descr="A group of people walking outside of a building&#10;&#10;AI-generated content may be incorrect.">
            <a:extLst>
              <a:ext uri="{FF2B5EF4-FFF2-40B4-BE49-F238E27FC236}">
                <a16:creationId xmlns:a16="http://schemas.microsoft.com/office/drawing/2014/main" id="{97660496-94B6-80D9-7ABD-662BF4F71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794" y="1628175"/>
            <a:ext cx="2699472" cy="1799648"/>
          </a:xfrm>
          <a:prstGeom prst="rect">
            <a:avLst/>
          </a:prstGeom>
        </p:spPr>
      </p:pic>
      <p:pic>
        <p:nvPicPr>
          <p:cNvPr id="8" name="Picture 7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D7645FFD-C209-082E-8211-0A76EDAE07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16" y="4467296"/>
            <a:ext cx="1956245" cy="1184044"/>
          </a:xfrm>
          <a:prstGeom prst="rect">
            <a:avLst/>
          </a:prstGeom>
        </p:spPr>
      </p:pic>
      <p:pic>
        <p:nvPicPr>
          <p:cNvPr id="10" name="Picture 9" descr="A sign on a building&#10;&#10;AI-generated content may be incorrect.">
            <a:extLst>
              <a:ext uri="{FF2B5EF4-FFF2-40B4-BE49-F238E27FC236}">
                <a16:creationId xmlns:a16="http://schemas.microsoft.com/office/drawing/2014/main" id="{D146AE32-F22A-E00F-E41E-93F51A9D9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828" y="6770266"/>
            <a:ext cx="3082224" cy="2250212"/>
          </a:xfrm>
          <a:prstGeom prst="rect">
            <a:avLst/>
          </a:prstGeom>
        </p:spPr>
      </p:pic>
      <p:pic>
        <p:nvPicPr>
          <p:cNvPr id="12" name="Picture 11" descr="A yellow vest and white hardhats&#10;&#10;AI-generated content may be incorrect.">
            <a:extLst>
              <a:ext uri="{FF2B5EF4-FFF2-40B4-BE49-F238E27FC236}">
                <a16:creationId xmlns:a16="http://schemas.microsoft.com/office/drawing/2014/main" id="{42D5C5F1-3BE5-AF12-32DF-52662C14F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900" y="3972563"/>
            <a:ext cx="3207165" cy="2138110"/>
          </a:xfrm>
          <a:prstGeom prst="rect">
            <a:avLst/>
          </a:prstGeom>
        </p:spPr>
      </p:pic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8292E75E-A17C-F68A-0D2B-828B9B246F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6840999"/>
            <a:ext cx="3140729" cy="2093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33E72-7426-16A5-A2C3-060136E6C1D5}"/>
              </a:ext>
            </a:extLst>
          </p:cNvPr>
          <p:cNvSpPr txBox="1"/>
          <p:nvPr/>
        </p:nvSpPr>
        <p:spPr>
          <a:xfrm>
            <a:off x="1755940" y="3455675"/>
            <a:ext cx="5245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Architectural renderings of the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675BF-B2E7-C923-9F4C-503BE0A4E4B2}"/>
              </a:ext>
            </a:extLst>
          </p:cNvPr>
          <p:cNvSpPr txBox="1"/>
          <p:nvPr/>
        </p:nvSpPr>
        <p:spPr>
          <a:xfrm>
            <a:off x="778028" y="5909762"/>
            <a:ext cx="19562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Construction logo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DA38-1C2B-FF23-F238-C5D8A96A91F0}"/>
              </a:ext>
            </a:extLst>
          </p:cNvPr>
          <p:cNvSpPr txBox="1"/>
          <p:nvPr/>
        </p:nvSpPr>
        <p:spPr>
          <a:xfrm>
            <a:off x="3721295" y="6108629"/>
            <a:ext cx="26225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Another use of the Morgan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Sindall Construction logo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4F937-0B6E-CCA5-732E-3330B99EA2C0}"/>
              </a:ext>
            </a:extLst>
          </p:cNvPr>
          <p:cNvSpPr txBox="1"/>
          <p:nvPr/>
        </p:nvSpPr>
        <p:spPr>
          <a:xfrm>
            <a:off x="4013562" y="9089036"/>
            <a:ext cx="5245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Canary Wharf on a map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DE604-8966-385A-3365-E93B29990364}"/>
              </a:ext>
            </a:extLst>
          </p:cNvPr>
          <p:cNvSpPr txBox="1"/>
          <p:nvPr/>
        </p:nvSpPr>
        <p:spPr>
          <a:xfrm>
            <a:off x="713639" y="9049746"/>
            <a:ext cx="21308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Street sign of the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location of the project</a:t>
            </a:r>
          </a:p>
          <a:p>
            <a:pPr algn="ctr"/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Google Shape;84;p1">
            <a:extLst>
              <a:ext uri="{FF2B5EF4-FFF2-40B4-BE49-F238E27FC236}">
                <a16:creationId xmlns:a16="http://schemas.microsoft.com/office/drawing/2014/main" id="{02019640-3506-807E-63A5-45D69870655D}"/>
              </a:ext>
            </a:extLst>
          </p:cNvPr>
          <p:cNvSpPr/>
          <p:nvPr/>
        </p:nvSpPr>
        <p:spPr>
          <a:xfrm>
            <a:off x="153988" y="1558315"/>
            <a:ext cx="6489184" cy="8044231"/>
          </a:xfrm>
          <a:prstGeom prst="roundRect">
            <a:avLst>
              <a:gd name="adj" fmla="val 466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marR="175253" algn="ctr">
              <a:lnSpc>
                <a:spcPct val="104000"/>
              </a:lnSpc>
              <a:spcAft>
                <a:spcPts val="25"/>
              </a:spcAft>
              <a:buSzPts val="1200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527316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466</Words>
  <Application>Microsoft Office PowerPoint</Application>
  <PresentationFormat>A4 Paper (210x297 mm)</PresentationFormat>
  <Paragraphs>67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Clare Faulkner</dc:creator>
  <cp:lastModifiedBy>Clare Faulkner</cp:lastModifiedBy>
  <cp:revision>14</cp:revision>
  <dcterms:created xsi:type="dcterms:W3CDTF">2025-02-26T15:46:15Z</dcterms:created>
  <dcterms:modified xsi:type="dcterms:W3CDTF">2026-02-03T15:31:09Z</dcterms:modified>
</cp:coreProperties>
</file>