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j2KcUZo7hfzotuErGnRfksbj2a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0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70" d="100"/>
          <a:sy n="70" d="100"/>
        </p:scale>
        <p:origin x="32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360613" y="1143000"/>
            <a:ext cx="21367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47702D1-08F1-E24C-A5CA-D1738C4069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588507B4-790B-6F40-C8BB-F15775E1A34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7F6214CA-AD5B-66C8-8FD7-88D9623A0A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10352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53988" y="982313"/>
            <a:ext cx="6482147" cy="576490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indent="0" algn="ctr" rtl="0">
              <a:lnSpc>
                <a:spcPct val="104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Use the template below to reflect on your fourth day on placement with Morgan Sindall Construction. </a:t>
            </a:r>
            <a:endParaRPr i="0" u="none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1756153" y="187703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4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6</a:t>
            </a: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 – Reflection diary </a:t>
            </a:r>
            <a:endParaRPr sz="105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99640" y="1695956"/>
            <a:ext cx="6458719" cy="8063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1400"/>
            </a:pPr>
            <a:r>
              <a:rPr lang="en-GB" sz="1400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Date: __________________________________</a:t>
            </a:r>
          </a:p>
          <a:p>
            <a:pPr lvl="0">
              <a:buSzPts val="1400"/>
            </a:pPr>
            <a:endParaRPr lang="en-GB" sz="1400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Roles spotlighted: </a:t>
            </a: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</a:t>
            </a:r>
          </a:p>
          <a:p>
            <a:pPr lvl="0">
              <a:buSzPts val="14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Elements of placement I enjoyed today: </a:t>
            </a: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lvl="0">
              <a:buSzPts val="14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Elements of placement I found challenging today: </a:t>
            </a: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lvl="0">
              <a:buSzPts val="14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Skills I developed today: 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lvl="0">
              <a:buSzPts val="14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Things I learnt about myself today: </a:t>
            </a: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lvl="0">
              <a:buSzPts val="14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Construction roles I am interested in: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</a:t>
            </a:r>
          </a:p>
          <a:p>
            <a:pPr lvl="0">
              <a:buSzPts val="14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What I think it would be like to work at Morgan Sindall Construction: </a:t>
            </a: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</a:t>
            </a:r>
          </a:p>
          <a:p>
            <a:pPr lvl="0">
              <a:buSzPts val="14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Next steps for me: </a:t>
            </a: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cxnSp>
        <p:nvCxnSpPr>
          <p:cNvPr id="106" name="Google Shape;106;p1"/>
          <p:cNvCxnSpPr/>
          <p:nvPr/>
        </p:nvCxnSpPr>
        <p:spPr>
          <a:xfrm>
            <a:off x="130560" y="856254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6DBC2581-C52B-78E7-F09A-4C2345FA835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Google Shape;84;p1">
            <a:extLst>
              <a:ext uri="{FF2B5EF4-FFF2-40B4-BE49-F238E27FC236}">
                <a16:creationId xmlns:a16="http://schemas.microsoft.com/office/drawing/2014/main" id="{E2C2A1CE-8034-C5EF-D661-98A1EF4E01E4}"/>
              </a:ext>
            </a:extLst>
          </p:cNvPr>
          <p:cNvSpPr/>
          <p:nvPr/>
        </p:nvSpPr>
        <p:spPr>
          <a:xfrm>
            <a:off x="153988" y="1681444"/>
            <a:ext cx="6482147" cy="7862817"/>
          </a:xfrm>
          <a:prstGeom prst="roundRect">
            <a:avLst>
              <a:gd name="adj" fmla="val 680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indent="0" algn="ctr" rtl="0">
              <a:lnSpc>
                <a:spcPct val="104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200"/>
              <a:buFont typeface="Arial"/>
              <a:buNone/>
            </a:pPr>
            <a:endParaRPr i="0" u="none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1FE2EF18-6816-E18F-55EE-0DFD5DEE90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E65B3D69-D6F5-6E4F-C4E2-B00FB0E8E0E9}"/>
              </a:ext>
            </a:extLst>
          </p:cNvPr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DEFAF949-017B-1441-DF5F-09A458FCF5A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42F00FA9-DAAB-08DA-ACD6-A5DB89DAE219}"/>
              </a:ext>
            </a:extLst>
          </p:cNvPr>
          <p:cNvSpPr txBox="1"/>
          <p:nvPr/>
        </p:nvSpPr>
        <p:spPr>
          <a:xfrm>
            <a:off x="1756153" y="187703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4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</a:t>
            </a: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6 – Reflection diary </a:t>
            </a:r>
            <a:endParaRPr sz="105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2DD410C6-A67D-6ECD-7D8E-E7FD8F28843A}"/>
              </a:ext>
            </a:extLst>
          </p:cNvPr>
          <p:cNvSpPr txBox="1"/>
          <p:nvPr/>
        </p:nvSpPr>
        <p:spPr>
          <a:xfrm>
            <a:off x="221865" y="1198066"/>
            <a:ext cx="6458719" cy="8494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</a:t>
            </a:r>
            <a:r>
              <a:rPr lang="en-GB" sz="1400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dditional notes:</a:t>
            </a:r>
          </a:p>
          <a:p>
            <a:pPr lvl="0">
              <a:buSzPts val="14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sz="1400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</a:t>
            </a:r>
            <a:r>
              <a:rPr lang="en-GB" sz="1400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 </a:t>
            </a: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07CD217E-4F65-8C11-78B2-C59A6E07486E}"/>
              </a:ext>
            </a:extLst>
          </p:cNvPr>
          <p:cNvCxnSpPr/>
          <p:nvPr/>
        </p:nvCxnSpPr>
        <p:spPr>
          <a:xfrm>
            <a:off x="130560" y="856254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F85C0EB7-8C50-2409-E291-6357C2253763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Google Shape;84;p1">
            <a:extLst>
              <a:ext uri="{FF2B5EF4-FFF2-40B4-BE49-F238E27FC236}">
                <a16:creationId xmlns:a16="http://schemas.microsoft.com/office/drawing/2014/main" id="{0F6D7350-3716-8C81-D2D2-47017B6C9AD0}"/>
              </a:ext>
            </a:extLst>
          </p:cNvPr>
          <p:cNvSpPr/>
          <p:nvPr/>
        </p:nvSpPr>
        <p:spPr>
          <a:xfrm>
            <a:off x="153988" y="1028869"/>
            <a:ext cx="6482147" cy="8415382"/>
          </a:xfrm>
          <a:prstGeom prst="roundRect">
            <a:avLst>
              <a:gd name="adj" fmla="val 680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indent="0" algn="ctr" rtl="0">
              <a:lnSpc>
                <a:spcPct val="104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200"/>
              <a:buFont typeface="Arial"/>
              <a:buNone/>
            </a:pPr>
            <a:endParaRPr i="0" u="none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</p:spTree>
    <p:extLst>
      <p:ext uri="{BB962C8B-B14F-4D97-AF65-F5344CB8AC3E}">
        <p14:creationId xmlns:p14="http://schemas.microsoft.com/office/powerpoint/2010/main" val="67813139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130</Words>
  <Application>Microsoft Office PowerPoint</Application>
  <PresentationFormat>A4 Paper (210x297 mm)</PresentationFormat>
  <Paragraphs>34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Rounded</vt:lpstr>
      <vt:lpstr>Arial Rounded MT Bold</vt:lpstr>
      <vt:lpstr>Calibri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Clare Faulkner</dc:creator>
  <cp:lastModifiedBy>Clare Faulkner</cp:lastModifiedBy>
  <cp:revision>16</cp:revision>
  <dcterms:created xsi:type="dcterms:W3CDTF">2025-02-26T15:46:15Z</dcterms:created>
  <dcterms:modified xsi:type="dcterms:W3CDTF">2026-02-20T12:13:24Z</dcterms:modified>
</cp:coreProperties>
</file>