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7" r:id="rId2"/>
    <p:sldId id="258" r:id="rId3"/>
  </p:sldIdLst>
  <p:sldSz cx="6858000" cy="9906000" type="A4"/>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9" roundtripDataSignature="AMtx7mj2KcUZo7hfzotuErGnRfksbj2a+w=="/>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30E3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0" d="100"/>
          <a:sy n="60" d="100"/>
        </p:scale>
        <p:origin x="2458"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11" Type="http://schemas.openxmlformats.org/officeDocument/2006/relationships/viewProps" Target="viewProps.xml"/><Relationship Id="rId10" Type="http://schemas.openxmlformats.org/officeDocument/2006/relationships/presProps" Target="presProps.xml"/><Relationship Id="rId4" Type="http://schemas.openxmlformats.org/officeDocument/2006/relationships/notesMaster" Target="notesMasters/notesMaster1.xml"/><Relationship Id="rId9"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2360613" y="1143000"/>
            <a:ext cx="2136775"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GB" sz="1200" b="0" i="0" u="none" strike="noStrike" cap="none">
                <a:solidFill>
                  <a:schemeClr val="dk1"/>
                </a:solidFill>
                <a:latin typeface="Arial"/>
                <a:ea typeface="Arial"/>
                <a:cs typeface="Arial"/>
                <a:sym typeface="Arial"/>
              </a:rPr>
              <a:t>‹#›</a:t>
            </a:fld>
            <a:endParaRPr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a:extLst>
            <a:ext uri="{FF2B5EF4-FFF2-40B4-BE49-F238E27FC236}">
              <a16:creationId xmlns:a16="http://schemas.microsoft.com/office/drawing/2014/main" id="{F33208B8-7563-F57F-8B34-08C51EC96171}"/>
            </a:ext>
          </a:extLst>
        </p:cNvPr>
        <p:cNvGrpSpPr/>
        <p:nvPr/>
      </p:nvGrpSpPr>
      <p:grpSpPr>
        <a:xfrm>
          <a:off x="0" y="0"/>
          <a:ext cx="0" cy="0"/>
          <a:chOff x="0" y="0"/>
          <a:chExt cx="0" cy="0"/>
        </a:xfrm>
      </p:grpSpPr>
      <p:sp>
        <p:nvSpPr>
          <p:cNvPr id="81" name="Google Shape;81;p1:notes">
            <a:extLst>
              <a:ext uri="{FF2B5EF4-FFF2-40B4-BE49-F238E27FC236}">
                <a16:creationId xmlns:a16="http://schemas.microsoft.com/office/drawing/2014/main" id="{7D730BE7-F3EE-0C0C-663A-4B8F2B9064C0}"/>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200"/>
              <a:buFont typeface="Arial"/>
              <a:buNone/>
            </a:pPr>
            <a:endParaRPr/>
          </a:p>
        </p:txBody>
      </p:sp>
      <p:sp>
        <p:nvSpPr>
          <p:cNvPr id="82" name="Google Shape;82;p1:notes">
            <a:extLst>
              <a:ext uri="{FF2B5EF4-FFF2-40B4-BE49-F238E27FC236}">
                <a16:creationId xmlns:a16="http://schemas.microsoft.com/office/drawing/2014/main" id="{BD7B3ACD-71F6-D89A-DF6C-96A51259B24A}"/>
              </a:ext>
            </a:extLst>
          </p:cNvPr>
          <p:cNvSpPr>
            <a:spLocks noGrp="1" noRot="1" noChangeAspect="1"/>
          </p:cNvSpPr>
          <p:nvPr>
            <p:ph type="sldImg" idx="2"/>
          </p:nvPr>
        </p:nvSpPr>
        <p:spPr>
          <a:xfrm>
            <a:off x="2241550" y="685800"/>
            <a:ext cx="23749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5051987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a:extLst>
            <a:ext uri="{FF2B5EF4-FFF2-40B4-BE49-F238E27FC236}">
              <a16:creationId xmlns:a16="http://schemas.microsoft.com/office/drawing/2014/main" id="{2258526A-8C13-B0D2-0633-E1C357E30E40}"/>
            </a:ext>
          </a:extLst>
        </p:cNvPr>
        <p:cNvGrpSpPr/>
        <p:nvPr/>
      </p:nvGrpSpPr>
      <p:grpSpPr>
        <a:xfrm>
          <a:off x="0" y="0"/>
          <a:ext cx="0" cy="0"/>
          <a:chOff x="0" y="0"/>
          <a:chExt cx="0" cy="0"/>
        </a:xfrm>
      </p:grpSpPr>
      <p:sp>
        <p:nvSpPr>
          <p:cNvPr id="81" name="Google Shape;81;p1:notes">
            <a:extLst>
              <a:ext uri="{FF2B5EF4-FFF2-40B4-BE49-F238E27FC236}">
                <a16:creationId xmlns:a16="http://schemas.microsoft.com/office/drawing/2014/main" id="{760105A4-D6B6-198B-016C-BF7E86B87B8A}"/>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200"/>
              <a:buFont typeface="Arial"/>
              <a:buNone/>
            </a:pPr>
            <a:endParaRPr/>
          </a:p>
        </p:txBody>
      </p:sp>
      <p:sp>
        <p:nvSpPr>
          <p:cNvPr id="82" name="Google Shape;82;p1:notes">
            <a:extLst>
              <a:ext uri="{FF2B5EF4-FFF2-40B4-BE49-F238E27FC236}">
                <a16:creationId xmlns:a16="http://schemas.microsoft.com/office/drawing/2014/main" id="{9169176D-B699-4327-6133-DA66AE377B10}"/>
              </a:ext>
            </a:extLst>
          </p:cNvPr>
          <p:cNvSpPr>
            <a:spLocks noGrp="1" noRot="1" noChangeAspect="1"/>
          </p:cNvSpPr>
          <p:nvPr>
            <p:ph type="sldImg" idx="2"/>
          </p:nvPr>
        </p:nvSpPr>
        <p:spPr>
          <a:xfrm>
            <a:off x="2241550" y="685800"/>
            <a:ext cx="23749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42113472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5"/>
        <p:cNvGrpSpPr/>
        <p:nvPr/>
      </p:nvGrpSpPr>
      <p:grpSpPr>
        <a:xfrm>
          <a:off x="0" y="0"/>
          <a:ext cx="0" cy="0"/>
          <a:chOff x="0" y="0"/>
          <a:chExt cx="0" cy="0"/>
        </a:xfrm>
      </p:grpSpPr>
      <p:sp>
        <p:nvSpPr>
          <p:cNvPr id="16" name="Google Shape;16;p3"/>
          <p:cNvSpPr txBox="1">
            <a:spLocks noGrp="1"/>
          </p:cNvSpPr>
          <p:nvPr>
            <p:ph type="ctrTitle"/>
          </p:nvPr>
        </p:nvSpPr>
        <p:spPr>
          <a:xfrm>
            <a:off x="514350" y="1621191"/>
            <a:ext cx="5829300" cy="3448756"/>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4500"/>
              <a:buFont typeface="Calibri"/>
              <a:buNone/>
              <a:defRPr sz="45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3"/>
          <p:cNvSpPr txBox="1">
            <a:spLocks noGrp="1"/>
          </p:cNvSpPr>
          <p:nvPr>
            <p:ph type="subTitle" idx="1"/>
          </p:nvPr>
        </p:nvSpPr>
        <p:spPr>
          <a:xfrm>
            <a:off x="857250" y="5202944"/>
            <a:ext cx="5143500" cy="2391656"/>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750"/>
              </a:spcBef>
              <a:spcAft>
                <a:spcPts val="0"/>
              </a:spcAft>
              <a:buClr>
                <a:schemeClr val="dk1"/>
              </a:buClr>
              <a:buSzPts val="1800"/>
              <a:buNone/>
              <a:defRPr sz="1800"/>
            </a:lvl1pPr>
            <a:lvl2pPr lvl="1" algn="ctr">
              <a:lnSpc>
                <a:spcPct val="90000"/>
              </a:lnSpc>
              <a:spcBef>
                <a:spcPts val="375"/>
              </a:spcBef>
              <a:spcAft>
                <a:spcPts val="0"/>
              </a:spcAft>
              <a:buClr>
                <a:schemeClr val="dk1"/>
              </a:buClr>
              <a:buSzPts val="1500"/>
              <a:buNone/>
              <a:defRPr sz="1500"/>
            </a:lvl2pPr>
            <a:lvl3pPr lvl="2" algn="ctr">
              <a:lnSpc>
                <a:spcPct val="90000"/>
              </a:lnSpc>
              <a:spcBef>
                <a:spcPts val="375"/>
              </a:spcBef>
              <a:spcAft>
                <a:spcPts val="0"/>
              </a:spcAft>
              <a:buClr>
                <a:schemeClr val="dk1"/>
              </a:buClr>
              <a:buSzPts val="1350"/>
              <a:buNone/>
              <a:defRPr sz="1350"/>
            </a:lvl3pPr>
            <a:lvl4pPr lvl="3" algn="ctr">
              <a:lnSpc>
                <a:spcPct val="90000"/>
              </a:lnSpc>
              <a:spcBef>
                <a:spcPts val="375"/>
              </a:spcBef>
              <a:spcAft>
                <a:spcPts val="0"/>
              </a:spcAft>
              <a:buClr>
                <a:schemeClr val="dk1"/>
              </a:buClr>
              <a:buSzPts val="1200"/>
              <a:buNone/>
              <a:defRPr sz="1200"/>
            </a:lvl4pPr>
            <a:lvl5pPr lvl="4" algn="ctr">
              <a:lnSpc>
                <a:spcPct val="90000"/>
              </a:lnSpc>
              <a:spcBef>
                <a:spcPts val="375"/>
              </a:spcBef>
              <a:spcAft>
                <a:spcPts val="0"/>
              </a:spcAft>
              <a:buClr>
                <a:schemeClr val="dk1"/>
              </a:buClr>
              <a:buSzPts val="1200"/>
              <a:buNone/>
              <a:defRPr sz="1200"/>
            </a:lvl5pPr>
            <a:lvl6pPr lvl="5" algn="ctr">
              <a:lnSpc>
                <a:spcPct val="90000"/>
              </a:lnSpc>
              <a:spcBef>
                <a:spcPts val="375"/>
              </a:spcBef>
              <a:spcAft>
                <a:spcPts val="0"/>
              </a:spcAft>
              <a:buClr>
                <a:schemeClr val="dk1"/>
              </a:buClr>
              <a:buSzPts val="1200"/>
              <a:buNone/>
              <a:defRPr sz="1200"/>
            </a:lvl6pPr>
            <a:lvl7pPr lvl="6" algn="ctr">
              <a:lnSpc>
                <a:spcPct val="90000"/>
              </a:lnSpc>
              <a:spcBef>
                <a:spcPts val="375"/>
              </a:spcBef>
              <a:spcAft>
                <a:spcPts val="0"/>
              </a:spcAft>
              <a:buClr>
                <a:schemeClr val="dk1"/>
              </a:buClr>
              <a:buSzPts val="1200"/>
              <a:buNone/>
              <a:defRPr sz="1200"/>
            </a:lvl7pPr>
            <a:lvl8pPr lvl="7" algn="ctr">
              <a:lnSpc>
                <a:spcPct val="90000"/>
              </a:lnSpc>
              <a:spcBef>
                <a:spcPts val="375"/>
              </a:spcBef>
              <a:spcAft>
                <a:spcPts val="0"/>
              </a:spcAft>
              <a:buClr>
                <a:schemeClr val="dk1"/>
              </a:buClr>
              <a:buSzPts val="1200"/>
              <a:buNone/>
              <a:defRPr sz="1200"/>
            </a:lvl8pPr>
            <a:lvl9pPr lvl="8" algn="ctr">
              <a:lnSpc>
                <a:spcPct val="90000"/>
              </a:lnSpc>
              <a:spcBef>
                <a:spcPts val="375"/>
              </a:spcBef>
              <a:spcAft>
                <a:spcPts val="0"/>
              </a:spcAft>
              <a:buClr>
                <a:schemeClr val="dk1"/>
              </a:buClr>
              <a:buSzPts val="1200"/>
              <a:buNone/>
              <a:defRPr sz="1200"/>
            </a:lvl9pPr>
          </a:lstStyle>
          <a:p>
            <a:endParaRPr/>
          </a:p>
        </p:txBody>
      </p:sp>
      <p:sp>
        <p:nvSpPr>
          <p:cNvPr id="18" name="Google Shape;18;p3"/>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19" name="Google Shape;19;p3"/>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20" name="Google Shape;20;p3"/>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12"/>
          <p:cNvSpPr txBox="1">
            <a:spLocks noGrp="1"/>
          </p:cNvSpPr>
          <p:nvPr>
            <p:ph type="title"/>
          </p:nvPr>
        </p:nvSpPr>
        <p:spPr>
          <a:xfrm rot="5400000">
            <a:off x="1449696" y="3985464"/>
            <a:ext cx="8394877" cy="1478756"/>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12"/>
          <p:cNvSpPr txBox="1">
            <a:spLocks noGrp="1"/>
          </p:cNvSpPr>
          <p:nvPr>
            <p:ph type="body" idx="1"/>
          </p:nvPr>
        </p:nvSpPr>
        <p:spPr>
          <a:xfrm rot="5400000">
            <a:off x="-1550679" y="2549570"/>
            <a:ext cx="8394877" cy="4350544"/>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77" name="Google Shape;77;p12"/>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78" name="Google Shape;78;p12"/>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79" name="Google Shape;79;p12"/>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1"/>
        <p:cNvGrpSpPr/>
        <p:nvPr/>
      </p:nvGrpSpPr>
      <p:grpSpPr>
        <a:xfrm>
          <a:off x="0" y="0"/>
          <a:ext cx="0" cy="0"/>
          <a:chOff x="0" y="0"/>
          <a:chExt cx="0" cy="0"/>
        </a:xfrm>
      </p:grpSpPr>
      <p:sp>
        <p:nvSpPr>
          <p:cNvPr id="22" name="Google Shape;22;p4"/>
          <p:cNvSpPr txBox="1">
            <a:spLocks noGrp="1"/>
          </p:cNvSpPr>
          <p:nvPr>
            <p:ph type="title"/>
          </p:nvPr>
        </p:nvSpPr>
        <p:spPr>
          <a:xfrm>
            <a:off x="471488" y="527405"/>
            <a:ext cx="5915025" cy="191470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3" name="Google Shape;23;p4"/>
          <p:cNvSpPr txBox="1">
            <a:spLocks noGrp="1"/>
          </p:cNvSpPr>
          <p:nvPr>
            <p:ph type="body" idx="1"/>
          </p:nvPr>
        </p:nvSpPr>
        <p:spPr>
          <a:xfrm>
            <a:off x="471488" y="2637014"/>
            <a:ext cx="5915025" cy="6285266"/>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24" name="Google Shape;24;p4"/>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25" name="Google Shape;25;p4"/>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26" name="Google Shape;26;p4"/>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7"/>
        <p:cNvGrpSpPr/>
        <p:nvPr/>
      </p:nvGrpSpPr>
      <p:grpSpPr>
        <a:xfrm>
          <a:off x="0" y="0"/>
          <a:ext cx="0" cy="0"/>
          <a:chOff x="0" y="0"/>
          <a:chExt cx="0" cy="0"/>
        </a:xfrm>
      </p:grpSpPr>
      <p:sp>
        <p:nvSpPr>
          <p:cNvPr id="28" name="Google Shape;28;p5"/>
          <p:cNvSpPr txBox="1">
            <a:spLocks noGrp="1"/>
          </p:cNvSpPr>
          <p:nvPr>
            <p:ph type="title"/>
          </p:nvPr>
        </p:nvSpPr>
        <p:spPr>
          <a:xfrm>
            <a:off x="467916" y="2469624"/>
            <a:ext cx="5915025" cy="412062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4500"/>
              <a:buFont typeface="Calibri"/>
              <a:buNone/>
              <a:defRPr sz="45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 name="Google Shape;29;p5"/>
          <p:cNvSpPr txBox="1">
            <a:spLocks noGrp="1"/>
          </p:cNvSpPr>
          <p:nvPr>
            <p:ph type="body" idx="1"/>
          </p:nvPr>
        </p:nvSpPr>
        <p:spPr>
          <a:xfrm>
            <a:off x="467916" y="6629226"/>
            <a:ext cx="5915025" cy="216693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dk1"/>
              </a:buClr>
              <a:buSzPts val="1800"/>
              <a:buNone/>
              <a:defRPr sz="1800">
                <a:solidFill>
                  <a:schemeClr val="dk1"/>
                </a:solidFill>
              </a:defRPr>
            </a:lvl1pPr>
            <a:lvl2pPr marL="914400" lvl="1" indent="-228600" algn="l">
              <a:lnSpc>
                <a:spcPct val="90000"/>
              </a:lnSpc>
              <a:spcBef>
                <a:spcPts val="375"/>
              </a:spcBef>
              <a:spcAft>
                <a:spcPts val="0"/>
              </a:spcAft>
              <a:buClr>
                <a:srgbClr val="888888"/>
              </a:buClr>
              <a:buSzPts val="1500"/>
              <a:buNone/>
              <a:defRPr sz="1500">
                <a:solidFill>
                  <a:srgbClr val="888888"/>
                </a:solidFill>
              </a:defRPr>
            </a:lvl2pPr>
            <a:lvl3pPr marL="1371600" lvl="2" indent="-228600" algn="l">
              <a:lnSpc>
                <a:spcPct val="90000"/>
              </a:lnSpc>
              <a:spcBef>
                <a:spcPts val="375"/>
              </a:spcBef>
              <a:spcAft>
                <a:spcPts val="0"/>
              </a:spcAft>
              <a:buClr>
                <a:srgbClr val="888888"/>
              </a:buClr>
              <a:buSzPts val="1350"/>
              <a:buNone/>
              <a:defRPr sz="1350">
                <a:solidFill>
                  <a:srgbClr val="888888"/>
                </a:solidFill>
              </a:defRPr>
            </a:lvl3pPr>
            <a:lvl4pPr marL="1828800" lvl="3" indent="-228600" algn="l">
              <a:lnSpc>
                <a:spcPct val="90000"/>
              </a:lnSpc>
              <a:spcBef>
                <a:spcPts val="375"/>
              </a:spcBef>
              <a:spcAft>
                <a:spcPts val="0"/>
              </a:spcAft>
              <a:buClr>
                <a:srgbClr val="888888"/>
              </a:buClr>
              <a:buSzPts val="1200"/>
              <a:buNone/>
              <a:defRPr sz="1200">
                <a:solidFill>
                  <a:srgbClr val="888888"/>
                </a:solidFill>
              </a:defRPr>
            </a:lvl4pPr>
            <a:lvl5pPr marL="2286000" lvl="4" indent="-228600" algn="l">
              <a:lnSpc>
                <a:spcPct val="90000"/>
              </a:lnSpc>
              <a:spcBef>
                <a:spcPts val="375"/>
              </a:spcBef>
              <a:spcAft>
                <a:spcPts val="0"/>
              </a:spcAft>
              <a:buClr>
                <a:srgbClr val="888888"/>
              </a:buClr>
              <a:buSzPts val="1200"/>
              <a:buNone/>
              <a:defRPr sz="1200">
                <a:solidFill>
                  <a:srgbClr val="888888"/>
                </a:solidFill>
              </a:defRPr>
            </a:lvl5pPr>
            <a:lvl6pPr marL="2743200" lvl="5" indent="-228600" algn="l">
              <a:lnSpc>
                <a:spcPct val="90000"/>
              </a:lnSpc>
              <a:spcBef>
                <a:spcPts val="375"/>
              </a:spcBef>
              <a:spcAft>
                <a:spcPts val="0"/>
              </a:spcAft>
              <a:buClr>
                <a:srgbClr val="888888"/>
              </a:buClr>
              <a:buSzPts val="1200"/>
              <a:buNone/>
              <a:defRPr sz="1200">
                <a:solidFill>
                  <a:srgbClr val="888888"/>
                </a:solidFill>
              </a:defRPr>
            </a:lvl6pPr>
            <a:lvl7pPr marL="3200400" lvl="6" indent="-228600" algn="l">
              <a:lnSpc>
                <a:spcPct val="90000"/>
              </a:lnSpc>
              <a:spcBef>
                <a:spcPts val="375"/>
              </a:spcBef>
              <a:spcAft>
                <a:spcPts val="0"/>
              </a:spcAft>
              <a:buClr>
                <a:srgbClr val="888888"/>
              </a:buClr>
              <a:buSzPts val="1200"/>
              <a:buNone/>
              <a:defRPr sz="1200">
                <a:solidFill>
                  <a:srgbClr val="888888"/>
                </a:solidFill>
              </a:defRPr>
            </a:lvl7pPr>
            <a:lvl8pPr marL="3657600" lvl="7" indent="-228600" algn="l">
              <a:lnSpc>
                <a:spcPct val="90000"/>
              </a:lnSpc>
              <a:spcBef>
                <a:spcPts val="375"/>
              </a:spcBef>
              <a:spcAft>
                <a:spcPts val="0"/>
              </a:spcAft>
              <a:buClr>
                <a:srgbClr val="888888"/>
              </a:buClr>
              <a:buSzPts val="1200"/>
              <a:buNone/>
              <a:defRPr sz="1200">
                <a:solidFill>
                  <a:srgbClr val="888888"/>
                </a:solidFill>
              </a:defRPr>
            </a:lvl8pPr>
            <a:lvl9pPr marL="4114800" lvl="8" indent="-228600" algn="l">
              <a:lnSpc>
                <a:spcPct val="90000"/>
              </a:lnSpc>
              <a:spcBef>
                <a:spcPts val="375"/>
              </a:spcBef>
              <a:spcAft>
                <a:spcPts val="0"/>
              </a:spcAft>
              <a:buClr>
                <a:srgbClr val="888888"/>
              </a:buClr>
              <a:buSzPts val="1200"/>
              <a:buNone/>
              <a:defRPr sz="1200">
                <a:solidFill>
                  <a:srgbClr val="888888"/>
                </a:solidFill>
              </a:defRPr>
            </a:lvl9pPr>
          </a:lstStyle>
          <a:p>
            <a:endParaRPr/>
          </a:p>
        </p:txBody>
      </p:sp>
      <p:sp>
        <p:nvSpPr>
          <p:cNvPr id="30" name="Google Shape;30;p5"/>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31" name="Google Shape;31;p5"/>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32" name="Google Shape;32;p5"/>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3"/>
        <p:cNvGrpSpPr/>
        <p:nvPr/>
      </p:nvGrpSpPr>
      <p:grpSpPr>
        <a:xfrm>
          <a:off x="0" y="0"/>
          <a:ext cx="0" cy="0"/>
          <a:chOff x="0" y="0"/>
          <a:chExt cx="0" cy="0"/>
        </a:xfrm>
      </p:grpSpPr>
      <p:sp>
        <p:nvSpPr>
          <p:cNvPr id="34" name="Google Shape;34;p6"/>
          <p:cNvSpPr txBox="1">
            <a:spLocks noGrp="1"/>
          </p:cNvSpPr>
          <p:nvPr>
            <p:ph type="title"/>
          </p:nvPr>
        </p:nvSpPr>
        <p:spPr>
          <a:xfrm>
            <a:off x="471488" y="527405"/>
            <a:ext cx="5915025" cy="191470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6"/>
          <p:cNvSpPr txBox="1">
            <a:spLocks noGrp="1"/>
          </p:cNvSpPr>
          <p:nvPr>
            <p:ph type="body" idx="1"/>
          </p:nvPr>
        </p:nvSpPr>
        <p:spPr>
          <a:xfrm>
            <a:off x="471488" y="2637014"/>
            <a:ext cx="2914650" cy="6285266"/>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36" name="Google Shape;36;p6"/>
          <p:cNvSpPr txBox="1">
            <a:spLocks noGrp="1"/>
          </p:cNvSpPr>
          <p:nvPr>
            <p:ph type="body" idx="2"/>
          </p:nvPr>
        </p:nvSpPr>
        <p:spPr>
          <a:xfrm>
            <a:off x="3471863" y="2637014"/>
            <a:ext cx="2914650" cy="6285266"/>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37" name="Google Shape;37;p6"/>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38" name="Google Shape;38;p6"/>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39" name="Google Shape;39;p6"/>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0"/>
        <p:cNvGrpSpPr/>
        <p:nvPr/>
      </p:nvGrpSpPr>
      <p:grpSpPr>
        <a:xfrm>
          <a:off x="0" y="0"/>
          <a:ext cx="0" cy="0"/>
          <a:chOff x="0" y="0"/>
          <a:chExt cx="0" cy="0"/>
        </a:xfrm>
      </p:grpSpPr>
      <p:sp>
        <p:nvSpPr>
          <p:cNvPr id="41" name="Google Shape;41;p7"/>
          <p:cNvSpPr txBox="1">
            <a:spLocks noGrp="1"/>
          </p:cNvSpPr>
          <p:nvPr>
            <p:ph type="title"/>
          </p:nvPr>
        </p:nvSpPr>
        <p:spPr>
          <a:xfrm>
            <a:off x="472381" y="527405"/>
            <a:ext cx="5915025" cy="191470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7"/>
          <p:cNvSpPr txBox="1">
            <a:spLocks noGrp="1"/>
          </p:cNvSpPr>
          <p:nvPr>
            <p:ph type="body" idx="1"/>
          </p:nvPr>
        </p:nvSpPr>
        <p:spPr>
          <a:xfrm>
            <a:off x="472381" y="2428347"/>
            <a:ext cx="2901255" cy="1190095"/>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43" name="Google Shape;43;p7"/>
          <p:cNvSpPr txBox="1">
            <a:spLocks noGrp="1"/>
          </p:cNvSpPr>
          <p:nvPr>
            <p:ph type="body" idx="2"/>
          </p:nvPr>
        </p:nvSpPr>
        <p:spPr>
          <a:xfrm>
            <a:off x="472381" y="3618442"/>
            <a:ext cx="2901255" cy="5322183"/>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44" name="Google Shape;44;p7"/>
          <p:cNvSpPr txBox="1">
            <a:spLocks noGrp="1"/>
          </p:cNvSpPr>
          <p:nvPr>
            <p:ph type="body" idx="3"/>
          </p:nvPr>
        </p:nvSpPr>
        <p:spPr>
          <a:xfrm>
            <a:off x="3471863" y="2428347"/>
            <a:ext cx="2915543" cy="1190095"/>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45" name="Google Shape;45;p7"/>
          <p:cNvSpPr txBox="1">
            <a:spLocks noGrp="1"/>
          </p:cNvSpPr>
          <p:nvPr>
            <p:ph type="body" idx="4"/>
          </p:nvPr>
        </p:nvSpPr>
        <p:spPr>
          <a:xfrm>
            <a:off x="3471863" y="3618442"/>
            <a:ext cx="2915543" cy="5322183"/>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46" name="Google Shape;46;p7"/>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47" name="Google Shape;47;p7"/>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48" name="Google Shape;48;p7"/>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9"/>
        <p:cNvGrpSpPr/>
        <p:nvPr/>
      </p:nvGrpSpPr>
      <p:grpSpPr>
        <a:xfrm>
          <a:off x="0" y="0"/>
          <a:ext cx="0" cy="0"/>
          <a:chOff x="0" y="0"/>
          <a:chExt cx="0" cy="0"/>
        </a:xfrm>
      </p:grpSpPr>
      <p:sp>
        <p:nvSpPr>
          <p:cNvPr id="50" name="Google Shape;50;p8"/>
          <p:cNvSpPr txBox="1">
            <a:spLocks noGrp="1"/>
          </p:cNvSpPr>
          <p:nvPr>
            <p:ph type="title"/>
          </p:nvPr>
        </p:nvSpPr>
        <p:spPr>
          <a:xfrm>
            <a:off x="471488" y="527405"/>
            <a:ext cx="5915025" cy="191470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1" name="Google Shape;51;p8"/>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52" name="Google Shape;52;p8"/>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53" name="Google Shape;53;p8"/>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Google Shape;55;p9"/>
          <p:cNvSpPr txBox="1">
            <a:spLocks noGrp="1"/>
          </p:cNvSpPr>
          <p:nvPr>
            <p:ph type="title"/>
          </p:nvPr>
        </p:nvSpPr>
        <p:spPr>
          <a:xfrm>
            <a:off x="472381" y="660400"/>
            <a:ext cx="2211884" cy="23114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400"/>
              <a:buFont typeface="Calibri"/>
              <a:buNone/>
              <a:defRPr sz="24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9"/>
          <p:cNvSpPr txBox="1">
            <a:spLocks noGrp="1"/>
          </p:cNvSpPr>
          <p:nvPr>
            <p:ph type="body" idx="1"/>
          </p:nvPr>
        </p:nvSpPr>
        <p:spPr>
          <a:xfrm>
            <a:off x="2915543" y="1426283"/>
            <a:ext cx="3471863" cy="7039681"/>
          </a:xfrm>
          <a:prstGeom prst="rect">
            <a:avLst/>
          </a:prstGeom>
          <a:noFill/>
          <a:ln>
            <a:noFill/>
          </a:ln>
        </p:spPr>
        <p:txBody>
          <a:bodyPr spcFirstLastPara="1" wrap="square" lIns="91425" tIns="45700" rIns="91425" bIns="45700" anchor="t" anchorCtr="0">
            <a:normAutofit/>
          </a:bodyPr>
          <a:lstStyle>
            <a:lvl1pPr marL="457200" lvl="0" indent="-381000" algn="l">
              <a:lnSpc>
                <a:spcPct val="90000"/>
              </a:lnSpc>
              <a:spcBef>
                <a:spcPts val="750"/>
              </a:spcBef>
              <a:spcAft>
                <a:spcPts val="0"/>
              </a:spcAft>
              <a:buClr>
                <a:schemeClr val="dk1"/>
              </a:buClr>
              <a:buSzPts val="2400"/>
              <a:buChar char="•"/>
              <a:defRPr sz="2400"/>
            </a:lvl1pPr>
            <a:lvl2pPr marL="914400" lvl="1" indent="-361950" algn="l">
              <a:lnSpc>
                <a:spcPct val="90000"/>
              </a:lnSpc>
              <a:spcBef>
                <a:spcPts val="375"/>
              </a:spcBef>
              <a:spcAft>
                <a:spcPts val="0"/>
              </a:spcAft>
              <a:buClr>
                <a:schemeClr val="dk1"/>
              </a:buClr>
              <a:buSzPts val="2100"/>
              <a:buChar char="•"/>
              <a:defRPr sz="2100"/>
            </a:lvl2pPr>
            <a:lvl3pPr marL="1371600" lvl="2" indent="-342900" algn="l">
              <a:lnSpc>
                <a:spcPct val="90000"/>
              </a:lnSpc>
              <a:spcBef>
                <a:spcPts val="375"/>
              </a:spcBef>
              <a:spcAft>
                <a:spcPts val="0"/>
              </a:spcAft>
              <a:buClr>
                <a:schemeClr val="dk1"/>
              </a:buClr>
              <a:buSzPts val="1800"/>
              <a:buChar char="•"/>
              <a:defRPr sz="1800"/>
            </a:lvl3pPr>
            <a:lvl4pPr marL="1828800" lvl="3" indent="-323850" algn="l">
              <a:lnSpc>
                <a:spcPct val="90000"/>
              </a:lnSpc>
              <a:spcBef>
                <a:spcPts val="375"/>
              </a:spcBef>
              <a:spcAft>
                <a:spcPts val="0"/>
              </a:spcAft>
              <a:buClr>
                <a:schemeClr val="dk1"/>
              </a:buClr>
              <a:buSzPts val="1500"/>
              <a:buChar char="•"/>
              <a:defRPr sz="1500"/>
            </a:lvl4pPr>
            <a:lvl5pPr marL="2286000" lvl="4" indent="-323850" algn="l">
              <a:lnSpc>
                <a:spcPct val="90000"/>
              </a:lnSpc>
              <a:spcBef>
                <a:spcPts val="375"/>
              </a:spcBef>
              <a:spcAft>
                <a:spcPts val="0"/>
              </a:spcAft>
              <a:buClr>
                <a:schemeClr val="dk1"/>
              </a:buClr>
              <a:buSzPts val="1500"/>
              <a:buChar char="•"/>
              <a:defRPr sz="1500"/>
            </a:lvl5pPr>
            <a:lvl6pPr marL="2743200" lvl="5" indent="-323850" algn="l">
              <a:lnSpc>
                <a:spcPct val="90000"/>
              </a:lnSpc>
              <a:spcBef>
                <a:spcPts val="375"/>
              </a:spcBef>
              <a:spcAft>
                <a:spcPts val="0"/>
              </a:spcAft>
              <a:buClr>
                <a:schemeClr val="dk1"/>
              </a:buClr>
              <a:buSzPts val="1500"/>
              <a:buChar char="•"/>
              <a:defRPr sz="1500"/>
            </a:lvl6pPr>
            <a:lvl7pPr marL="3200400" lvl="6" indent="-323850" algn="l">
              <a:lnSpc>
                <a:spcPct val="90000"/>
              </a:lnSpc>
              <a:spcBef>
                <a:spcPts val="375"/>
              </a:spcBef>
              <a:spcAft>
                <a:spcPts val="0"/>
              </a:spcAft>
              <a:buClr>
                <a:schemeClr val="dk1"/>
              </a:buClr>
              <a:buSzPts val="1500"/>
              <a:buChar char="•"/>
              <a:defRPr sz="1500"/>
            </a:lvl7pPr>
            <a:lvl8pPr marL="3657600" lvl="7" indent="-323850" algn="l">
              <a:lnSpc>
                <a:spcPct val="90000"/>
              </a:lnSpc>
              <a:spcBef>
                <a:spcPts val="375"/>
              </a:spcBef>
              <a:spcAft>
                <a:spcPts val="0"/>
              </a:spcAft>
              <a:buClr>
                <a:schemeClr val="dk1"/>
              </a:buClr>
              <a:buSzPts val="1500"/>
              <a:buChar char="•"/>
              <a:defRPr sz="1500"/>
            </a:lvl8pPr>
            <a:lvl9pPr marL="4114800" lvl="8" indent="-323850" algn="l">
              <a:lnSpc>
                <a:spcPct val="90000"/>
              </a:lnSpc>
              <a:spcBef>
                <a:spcPts val="375"/>
              </a:spcBef>
              <a:spcAft>
                <a:spcPts val="0"/>
              </a:spcAft>
              <a:buClr>
                <a:schemeClr val="dk1"/>
              </a:buClr>
              <a:buSzPts val="1500"/>
              <a:buChar char="•"/>
              <a:defRPr sz="1500"/>
            </a:lvl9pPr>
          </a:lstStyle>
          <a:p>
            <a:endParaRPr/>
          </a:p>
        </p:txBody>
      </p:sp>
      <p:sp>
        <p:nvSpPr>
          <p:cNvPr id="57" name="Google Shape;57;p9"/>
          <p:cNvSpPr txBox="1">
            <a:spLocks noGrp="1"/>
          </p:cNvSpPr>
          <p:nvPr>
            <p:ph type="body" idx="2"/>
          </p:nvPr>
        </p:nvSpPr>
        <p:spPr>
          <a:xfrm>
            <a:off x="472381" y="2971800"/>
            <a:ext cx="2211884" cy="550562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dk1"/>
              </a:buClr>
              <a:buSzPts val="1200"/>
              <a:buNone/>
              <a:defRPr sz="1200"/>
            </a:lvl1pPr>
            <a:lvl2pPr marL="914400" lvl="1" indent="-228600" algn="l">
              <a:lnSpc>
                <a:spcPct val="90000"/>
              </a:lnSpc>
              <a:spcBef>
                <a:spcPts val="375"/>
              </a:spcBef>
              <a:spcAft>
                <a:spcPts val="0"/>
              </a:spcAft>
              <a:buClr>
                <a:schemeClr val="dk1"/>
              </a:buClr>
              <a:buSzPts val="1050"/>
              <a:buNone/>
              <a:defRPr sz="1050"/>
            </a:lvl2pPr>
            <a:lvl3pPr marL="1371600" lvl="2" indent="-228600" algn="l">
              <a:lnSpc>
                <a:spcPct val="90000"/>
              </a:lnSpc>
              <a:spcBef>
                <a:spcPts val="375"/>
              </a:spcBef>
              <a:spcAft>
                <a:spcPts val="0"/>
              </a:spcAft>
              <a:buClr>
                <a:schemeClr val="dk1"/>
              </a:buClr>
              <a:buSzPts val="900"/>
              <a:buNone/>
              <a:defRPr sz="900"/>
            </a:lvl3pPr>
            <a:lvl4pPr marL="1828800" lvl="3" indent="-228600" algn="l">
              <a:lnSpc>
                <a:spcPct val="90000"/>
              </a:lnSpc>
              <a:spcBef>
                <a:spcPts val="375"/>
              </a:spcBef>
              <a:spcAft>
                <a:spcPts val="0"/>
              </a:spcAft>
              <a:buClr>
                <a:schemeClr val="dk1"/>
              </a:buClr>
              <a:buSzPts val="750"/>
              <a:buNone/>
              <a:defRPr sz="750"/>
            </a:lvl4pPr>
            <a:lvl5pPr marL="2286000" lvl="4" indent="-228600" algn="l">
              <a:lnSpc>
                <a:spcPct val="90000"/>
              </a:lnSpc>
              <a:spcBef>
                <a:spcPts val="375"/>
              </a:spcBef>
              <a:spcAft>
                <a:spcPts val="0"/>
              </a:spcAft>
              <a:buClr>
                <a:schemeClr val="dk1"/>
              </a:buClr>
              <a:buSzPts val="750"/>
              <a:buNone/>
              <a:defRPr sz="750"/>
            </a:lvl5pPr>
            <a:lvl6pPr marL="2743200" lvl="5" indent="-228600" algn="l">
              <a:lnSpc>
                <a:spcPct val="90000"/>
              </a:lnSpc>
              <a:spcBef>
                <a:spcPts val="375"/>
              </a:spcBef>
              <a:spcAft>
                <a:spcPts val="0"/>
              </a:spcAft>
              <a:buClr>
                <a:schemeClr val="dk1"/>
              </a:buClr>
              <a:buSzPts val="750"/>
              <a:buNone/>
              <a:defRPr sz="750"/>
            </a:lvl6pPr>
            <a:lvl7pPr marL="3200400" lvl="6" indent="-228600" algn="l">
              <a:lnSpc>
                <a:spcPct val="90000"/>
              </a:lnSpc>
              <a:spcBef>
                <a:spcPts val="375"/>
              </a:spcBef>
              <a:spcAft>
                <a:spcPts val="0"/>
              </a:spcAft>
              <a:buClr>
                <a:schemeClr val="dk1"/>
              </a:buClr>
              <a:buSzPts val="750"/>
              <a:buNone/>
              <a:defRPr sz="750"/>
            </a:lvl7pPr>
            <a:lvl8pPr marL="3657600" lvl="7" indent="-228600" algn="l">
              <a:lnSpc>
                <a:spcPct val="90000"/>
              </a:lnSpc>
              <a:spcBef>
                <a:spcPts val="375"/>
              </a:spcBef>
              <a:spcAft>
                <a:spcPts val="0"/>
              </a:spcAft>
              <a:buClr>
                <a:schemeClr val="dk1"/>
              </a:buClr>
              <a:buSzPts val="750"/>
              <a:buNone/>
              <a:defRPr sz="750"/>
            </a:lvl8pPr>
            <a:lvl9pPr marL="4114800" lvl="8" indent="-228600" algn="l">
              <a:lnSpc>
                <a:spcPct val="90000"/>
              </a:lnSpc>
              <a:spcBef>
                <a:spcPts val="375"/>
              </a:spcBef>
              <a:spcAft>
                <a:spcPts val="0"/>
              </a:spcAft>
              <a:buClr>
                <a:schemeClr val="dk1"/>
              </a:buClr>
              <a:buSzPts val="750"/>
              <a:buNone/>
              <a:defRPr sz="750"/>
            </a:lvl9pPr>
          </a:lstStyle>
          <a:p>
            <a:endParaRPr/>
          </a:p>
        </p:txBody>
      </p:sp>
      <p:sp>
        <p:nvSpPr>
          <p:cNvPr id="58" name="Google Shape;58;p9"/>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59" name="Google Shape;59;p9"/>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60" name="Google Shape;60;p9"/>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Google Shape;62;p10"/>
          <p:cNvSpPr txBox="1">
            <a:spLocks noGrp="1"/>
          </p:cNvSpPr>
          <p:nvPr>
            <p:ph type="title"/>
          </p:nvPr>
        </p:nvSpPr>
        <p:spPr>
          <a:xfrm>
            <a:off x="472381" y="660400"/>
            <a:ext cx="2211884" cy="23114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400"/>
              <a:buFont typeface="Calibri"/>
              <a:buNone/>
              <a:defRPr sz="24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10"/>
          <p:cNvSpPr>
            <a:spLocks noGrp="1"/>
          </p:cNvSpPr>
          <p:nvPr>
            <p:ph type="pic" idx="2"/>
          </p:nvPr>
        </p:nvSpPr>
        <p:spPr>
          <a:xfrm>
            <a:off x="2915543" y="1426283"/>
            <a:ext cx="3471863" cy="7039681"/>
          </a:xfrm>
          <a:prstGeom prst="rect">
            <a:avLst/>
          </a:prstGeom>
          <a:noFill/>
          <a:ln>
            <a:noFill/>
          </a:ln>
        </p:spPr>
      </p:sp>
      <p:sp>
        <p:nvSpPr>
          <p:cNvPr id="64" name="Google Shape;64;p10"/>
          <p:cNvSpPr txBox="1">
            <a:spLocks noGrp="1"/>
          </p:cNvSpPr>
          <p:nvPr>
            <p:ph type="body" idx="1"/>
          </p:nvPr>
        </p:nvSpPr>
        <p:spPr>
          <a:xfrm>
            <a:off x="472381" y="2971800"/>
            <a:ext cx="2211884" cy="550562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dk1"/>
              </a:buClr>
              <a:buSzPts val="1200"/>
              <a:buNone/>
              <a:defRPr sz="1200"/>
            </a:lvl1pPr>
            <a:lvl2pPr marL="914400" lvl="1" indent="-228600" algn="l">
              <a:lnSpc>
                <a:spcPct val="90000"/>
              </a:lnSpc>
              <a:spcBef>
                <a:spcPts val="375"/>
              </a:spcBef>
              <a:spcAft>
                <a:spcPts val="0"/>
              </a:spcAft>
              <a:buClr>
                <a:schemeClr val="dk1"/>
              </a:buClr>
              <a:buSzPts val="1050"/>
              <a:buNone/>
              <a:defRPr sz="1050"/>
            </a:lvl2pPr>
            <a:lvl3pPr marL="1371600" lvl="2" indent="-228600" algn="l">
              <a:lnSpc>
                <a:spcPct val="90000"/>
              </a:lnSpc>
              <a:spcBef>
                <a:spcPts val="375"/>
              </a:spcBef>
              <a:spcAft>
                <a:spcPts val="0"/>
              </a:spcAft>
              <a:buClr>
                <a:schemeClr val="dk1"/>
              </a:buClr>
              <a:buSzPts val="900"/>
              <a:buNone/>
              <a:defRPr sz="900"/>
            </a:lvl3pPr>
            <a:lvl4pPr marL="1828800" lvl="3" indent="-228600" algn="l">
              <a:lnSpc>
                <a:spcPct val="90000"/>
              </a:lnSpc>
              <a:spcBef>
                <a:spcPts val="375"/>
              </a:spcBef>
              <a:spcAft>
                <a:spcPts val="0"/>
              </a:spcAft>
              <a:buClr>
                <a:schemeClr val="dk1"/>
              </a:buClr>
              <a:buSzPts val="750"/>
              <a:buNone/>
              <a:defRPr sz="750"/>
            </a:lvl4pPr>
            <a:lvl5pPr marL="2286000" lvl="4" indent="-228600" algn="l">
              <a:lnSpc>
                <a:spcPct val="90000"/>
              </a:lnSpc>
              <a:spcBef>
                <a:spcPts val="375"/>
              </a:spcBef>
              <a:spcAft>
                <a:spcPts val="0"/>
              </a:spcAft>
              <a:buClr>
                <a:schemeClr val="dk1"/>
              </a:buClr>
              <a:buSzPts val="750"/>
              <a:buNone/>
              <a:defRPr sz="750"/>
            </a:lvl5pPr>
            <a:lvl6pPr marL="2743200" lvl="5" indent="-228600" algn="l">
              <a:lnSpc>
                <a:spcPct val="90000"/>
              </a:lnSpc>
              <a:spcBef>
                <a:spcPts val="375"/>
              </a:spcBef>
              <a:spcAft>
                <a:spcPts val="0"/>
              </a:spcAft>
              <a:buClr>
                <a:schemeClr val="dk1"/>
              </a:buClr>
              <a:buSzPts val="750"/>
              <a:buNone/>
              <a:defRPr sz="750"/>
            </a:lvl6pPr>
            <a:lvl7pPr marL="3200400" lvl="6" indent="-228600" algn="l">
              <a:lnSpc>
                <a:spcPct val="90000"/>
              </a:lnSpc>
              <a:spcBef>
                <a:spcPts val="375"/>
              </a:spcBef>
              <a:spcAft>
                <a:spcPts val="0"/>
              </a:spcAft>
              <a:buClr>
                <a:schemeClr val="dk1"/>
              </a:buClr>
              <a:buSzPts val="750"/>
              <a:buNone/>
              <a:defRPr sz="750"/>
            </a:lvl7pPr>
            <a:lvl8pPr marL="3657600" lvl="7" indent="-228600" algn="l">
              <a:lnSpc>
                <a:spcPct val="90000"/>
              </a:lnSpc>
              <a:spcBef>
                <a:spcPts val="375"/>
              </a:spcBef>
              <a:spcAft>
                <a:spcPts val="0"/>
              </a:spcAft>
              <a:buClr>
                <a:schemeClr val="dk1"/>
              </a:buClr>
              <a:buSzPts val="750"/>
              <a:buNone/>
              <a:defRPr sz="750"/>
            </a:lvl8pPr>
            <a:lvl9pPr marL="4114800" lvl="8" indent="-228600" algn="l">
              <a:lnSpc>
                <a:spcPct val="90000"/>
              </a:lnSpc>
              <a:spcBef>
                <a:spcPts val="375"/>
              </a:spcBef>
              <a:spcAft>
                <a:spcPts val="0"/>
              </a:spcAft>
              <a:buClr>
                <a:schemeClr val="dk1"/>
              </a:buClr>
              <a:buSzPts val="750"/>
              <a:buNone/>
              <a:defRPr sz="750"/>
            </a:lvl9pPr>
          </a:lstStyle>
          <a:p>
            <a:endParaRPr/>
          </a:p>
        </p:txBody>
      </p:sp>
      <p:sp>
        <p:nvSpPr>
          <p:cNvPr id="65" name="Google Shape;65;p10"/>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66" name="Google Shape;66;p10"/>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67" name="Google Shape;67;p10"/>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11"/>
          <p:cNvSpPr txBox="1">
            <a:spLocks noGrp="1"/>
          </p:cNvSpPr>
          <p:nvPr>
            <p:ph type="title"/>
          </p:nvPr>
        </p:nvSpPr>
        <p:spPr>
          <a:xfrm>
            <a:off x="471488" y="527405"/>
            <a:ext cx="5915025" cy="191470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11"/>
          <p:cNvSpPr txBox="1">
            <a:spLocks noGrp="1"/>
          </p:cNvSpPr>
          <p:nvPr>
            <p:ph type="body" idx="1"/>
          </p:nvPr>
        </p:nvSpPr>
        <p:spPr>
          <a:xfrm rot="5400000">
            <a:off x="286367" y="2822135"/>
            <a:ext cx="6285266" cy="5915025"/>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71" name="Google Shape;71;p11"/>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72" name="Google Shape;72;p11"/>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73" name="Google Shape;73;p11"/>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2"/>
          <p:cNvSpPr txBox="1">
            <a:spLocks noGrp="1"/>
          </p:cNvSpPr>
          <p:nvPr>
            <p:ph type="title"/>
          </p:nvPr>
        </p:nvSpPr>
        <p:spPr>
          <a:xfrm>
            <a:off x="471488" y="527405"/>
            <a:ext cx="5915025" cy="1914702"/>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3300"/>
              <a:buFont typeface="Calibri"/>
              <a:buNone/>
              <a:defRPr sz="33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2"/>
          <p:cNvSpPr txBox="1">
            <a:spLocks noGrp="1"/>
          </p:cNvSpPr>
          <p:nvPr>
            <p:ph type="body" idx="1"/>
          </p:nvPr>
        </p:nvSpPr>
        <p:spPr>
          <a:xfrm>
            <a:off x="471488" y="2637014"/>
            <a:ext cx="5915025" cy="6285266"/>
          </a:xfrm>
          <a:prstGeom prst="rect">
            <a:avLst/>
          </a:prstGeom>
          <a:noFill/>
          <a:ln>
            <a:noFill/>
          </a:ln>
        </p:spPr>
        <p:txBody>
          <a:bodyPr spcFirstLastPara="1" wrap="square" lIns="91425" tIns="45700" rIns="91425" bIns="45700" anchor="t" anchorCtr="0">
            <a:normAutofit/>
          </a:bodyPr>
          <a:lstStyle>
            <a:lvl1pPr marL="457200" marR="0" lvl="0" indent="-361950" algn="l" rtl="0">
              <a:lnSpc>
                <a:spcPct val="90000"/>
              </a:lnSpc>
              <a:spcBef>
                <a:spcPts val="750"/>
              </a:spcBef>
              <a:spcAft>
                <a:spcPts val="0"/>
              </a:spcAft>
              <a:buClr>
                <a:schemeClr val="dk1"/>
              </a:buClr>
              <a:buSzPts val="2100"/>
              <a:buFont typeface="Arial"/>
              <a:buChar char="•"/>
              <a:defRPr sz="21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2pPr>
            <a:lvl3pPr marL="1371600" marR="0" lvl="2" indent="-323850" algn="l" rtl="0">
              <a:lnSpc>
                <a:spcPct val="90000"/>
              </a:lnSpc>
              <a:spcBef>
                <a:spcPts val="375"/>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3pPr>
            <a:lvl4pPr marL="1828800" marR="0" lvl="3"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4pPr>
            <a:lvl5pPr marL="2286000" marR="0" lvl="4"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5pPr>
            <a:lvl6pPr marL="2743200" marR="0" lvl="5"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6pPr>
            <a:lvl7pPr marL="3200400" marR="0" lvl="6"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7pPr>
            <a:lvl8pPr marL="3657600" marR="0" lvl="7"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8pPr>
            <a:lvl9pPr marL="4114800" marR="0" lvl="8"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9pPr>
          </a:lstStyle>
          <a:p>
            <a:endParaRPr/>
          </a:p>
        </p:txBody>
      </p:sp>
      <p:sp>
        <p:nvSpPr>
          <p:cNvPr id="12" name="Google Shape;12;p2"/>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888888"/>
              </a:buClr>
              <a:buSzPts val="1400"/>
              <a:buFont typeface="Calibri"/>
              <a:buNone/>
              <a:defRPr sz="9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2"/>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888888"/>
              </a:buClr>
              <a:buSzPts val="1400"/>
              <a:buFont typeface="Calibri"/>
              <a:buNone/>
              <a:defRPr sz="9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2"/>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a:extLst>
            <a:ext uri="{FF2B5EF4-FFF2-40B4-BE49-F238E27FC236}">
              <a16:creationId xmlns:a16="http://schemas.microsoft.com/office/drawing/2014/main" id="{8187C928-C3F9-3D21-51CB-2790F0CDEFB6}"/>
            </a:ext>
          </a:extLst>
        </p:cNvPr>
        <p:cNvGrpSpPr/>
        <p:nvPr/>
      </p:nvGrpSpPr>
      <p:grpSpPr>
        <a:xfrm>
          <a:off x="0" y="0"/>
          <a:ext cx="0" cy="0"/>
          <a:chOff x="0" y="0"/>
          <a:chExt cx="0" cy="0"/>
        </a:xfrm>
      </p:grpSpPr>
      <p:sp>
        <p:nvSpPr>
          <p:cNvPr id="84" name="Google Shape;84;p1">
            <a:extLst>
              <a:ext uri="{FF2B5EF4-FFF2-40B4-BE49-F238E27FC236}">
                <a16:creationId xmlns:a16="http://schemas.microsoft.com/office/drawing/2014/main" id="{31B1085F-AAD2-A0DD-9FD1-185741BC2F91}"/>
              </a:ext>
            </a:extLst>
          </p:cNvPr>
          <p:cNvSpPr/>
          <p:nvPr/>
        </p:nvSpPr>
        <p:spPr>
          <a:xfrm>
            <a:off x="187925" y="982313"/>
            <a:ext cx="6482147" cy="593416"/>
          </a:xfrm>
          <a:prstGeom prst="roundRect">
            <a:avLst>
              <a:gd name="adj" fmla="val 4891"/>
            </a:avLst>
          </a:prstGeom>
          <a:noFill/>
          <a:ln w="28575" cap="flat" cmpd="sng">
            <a:solidFill>
              <a:srgbClr val="130E3C"/>
            </a:solidFill>
            <a:prstDash val="solid"/>
            <a:miter lim="800000"/>
            <a:headEnd type="none" w="sm" len="sm"/>
            <a:tailEnd type="none" w="sm" len="sm"/>
          </a:ln>
        </p:spPr>
        <p:txBody>
          <a:bodyPr spcFirstLastPara="1" wrap="square" lIns="91425" tIns="45700" rIns="91425" bIns="45700" anchor="ctr" anchorCtr="0">
            <a:noAutofit/>
          </a:bodyPr>
          <a:lstStyle/>
          <a:p>
            <a:pPr marL="6350" marR="175260" algn="ctr">
              <a:lnSpc>
                <a:spcPct val="104000"/>
              </a:lnSpc>
              <a:spcAft>
                <a:spcPts val="25"/>
              </a:spcAft>
              <a:buSzPts val="1200"/>
            </a:pPr>
            <a:r>
              <a:rPr lang="en-GB" i="0" u="none" strike="noStrike" cap="none" dirty="0">
                <a:solidFill>
                  <a:srgbClr val="130E3C"/>
                </a:solidFill>
                <a:latin typeface="Arial Rounded MT Bold" panose="020F0704030504030204" pitchFamily="34" charset="0"/>
                <a:ea typeface="Arial Rounded"/>
                <a:cs typeface="Arial Rounded"/>
                <a:sym typeface="Arial Rounded"/>
              </a:rPr>
              <a:t>Follow the instructions below to calculate costs and produce a clear budget for one of the wet labs in the 17 Columbus Courtyard project. </a:t>
            </a:r>
            <a:endParaRPr lang="en-GB" dirty="0"/>
          </a:p>
        </p:txBody>
      </p:sp>
      <p:sp>
        <p:nvSpPr>
          <p:cNvPr id="87" name="Google Shape;87;p1">
            <a:extLst>
              <a:ext uri="{FF2B5EF4-FFF2-40B4-BE49-F238E27FC236}">
                <a16:creationId xmlns:a16="http://schemas.microsoft.com/office/drawing/2014/main" id="{96D2D242-ABC5-A1EF-E4CA-29DBF3232838}"/>
              </a:ext>
            </a:extLst>
          </p:cNvPr>
          <p:cNvSpPr txBox="1"/>
          <p:nvPr/>
        </p:nvSpPr>
        <p:spPr>
          <a:xfrm>
            <a:off x="2946180" y="9605963"/>
            <a:ext cx="3800700" cy="2154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000000"/>
              </a:buClr>
              <a:buSzPts val="800"/>
              <a:buFont typeface="Arial"/>
              <a:buNone/>
            </a:pPr>
            <a:r>
              <a:rPr lang="en-GB" sz="800" b="1" i="0" u="none" strike="noStrike" cap="none" dirty="0">
                <a:solidFill>
                  <a:srgbClr val="130E3C"/>
                </a:solidFill>
                <a:latin typeface="Arial Rounded"/>
                <a:ea typeface="Arial Rounded"/>
                <a:cs typeface="Arial Rounded"/>
                <a:sym typeface="Arial Rounded"/>
              </a:rPr>
              <a:t>Developing Experts Copyright 2026 All Rights Reserved</a:t>
            </a:r>
            <a:endParaRPr sz="1400" b="0" i="0" u="none" strike="noStrike" cap="none" dirty="0">
              <a:solidFill>
                <a:srgbClr val="130E3C"/>
              </a:solidFill>
              <a:latin typeface="Arial"/>
              <a:ea typeface="Arial"/>
              <a:cs typeface="Arial"/>
              <a:sym typeface="Arial"/>
            </a:endParaRPr>
          </a:p>
        </p:txBody>
      </p:sp>
      <p:pic>
        <p:nvPicPr>
          <p:cNvPr id="88" name="Google Shape;88;p1" descr="A black and grey logo with a blue line&#10;&#10;AI-generated content may be incorrect.">
            <a:extLst>
              <a:ext uri="{FF2B5EF4-FFF2-40B4-BE49-F238E27FC236}">
                <a16:creationId xmlns:a16="http://schemas.microsoft.com/office/drawing/2014/main" id="{9925A0D7-84D9-2CE7-6BFC-36CE5C0A2744}"/>
              </a:ext>
            </a:extLst>
          </p:cNvPr>
          <p:cNvPicPr preferRelativeResize="0"/>
          <p:nvPr/>
        </p:nvPicPr>
        <p:blipFill rotWithShape="1">
          <a:blip r:embed="rId3">
            <a:alphaModFix/>
          </a:blip>
          <a:srcRect/>
          <a:stretch/>
        </p:blipFill>
        <p:spPr>
          <a:xfrm>
            <a:off x="978231" y="132704"/>
            <a:ext cx="1009934" cy="600908"/>
          </a:xfrm>
          <a:prstGeom prst="rect">
            <a:avLst/>
          </a:prstGeom>
          <a:noFill/>
          <a:ln>
            <a:noFill/>
          </a:ln>
        </p:spPr>
      </p:pic>
      <p:sp>
        <p:nvSpPr>
          <p:cNvPr id="89" name="Google Shape;89;p1">
            <a:extLst>
              <a:ext uri="{FF2B5EF4-FFF2-40B4-BE49-F238E27FC236}">
                <a16:creationId xmlns:a16="http://schemas.microsoft.com/office/drawing/2014/main" id="{0B63CE56-CE25-0ED8-9ABE-7728F29942AC}"/>
              </a:ext>
            </a:extLst>
          </p:cNvPr>
          <p:cNvSpPr txBox="1"/>
          <p:nvPr/>
        </p:nvSpPr>
        <p:spPr>
          <a:xfrm>
            <a:off x="1756153" y="187703"/>
            <a:ext cx="5619795" cy="584735"/>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000"/>
              <a:buFont typeface="Arial"/>
              <a:buNone/>
            </a:pPr>
            <a:r>
              <a:rPr lang="en-GB" sz="1600" b="1" i="0" u="none" strike="noStrike" cap="none" dirty="0">
                <a:solidFill>
                  <a:srgbClr val="130E3C"/>
                </a:solidFill>
                <a:latin typeface="Arial Rounded"/>
                <a:ea typeface="Arial Rounded"/>
                <a:cs typeface="Arial Rounded"/>
                <a:sym typeface="Arial Rounded"/>
              </a:rPr>
              <a:t>VWE: Morgan Sindall Construction – Day 2 </a:t>
            </a:r>
          </a:p>
          <a:p>
            <a:pPr marL="0" marR="0" lvl="0" indent="0" algn="ctr" rtl="0">
              <a:lnSpc>
                <a:spcPct val="100000"/>
              </a:lnSpc>
              <a:spcBef>
                <a:spcPts val="0"/>
              </a:spcBef>
              <a:spcAft>
                <a:spcPts val="0"/>
              </a:spcAft>
              <a:buClr>
                <a:srgbClr val="000000"/>
              </a:buClr>
              <a:buSzPts val="2000"/>
              <a:buFont typeface="Arial"/>
              <a:buNone/>
            </a:pPr>
            <a:r>
              <a:rPr lang="en-GB" sz="1600" i="0" u="none" strike="noStrike" cap="none" dirty="0">
                <a:solidFill>
                  <a:srgbClr val="130E3C"/>
                </a:solidFill>
                <a:latin typeface="Arial Rounded MT Bold" panose="020F0704030504030204" pitchFamily="34" charset="0"/>
                <a:ea typeface="Arial Rounded"/>
                <a:cs typeface="Arial Rounded"/>
                <a:sym typeface="Arial Rounded"/>
              </a:rPr>
              <a:t>Handout 4 – Spreadsheets</a:t>
            </a:r>
            <a:endParaRPr sz="1050" i="0" u="none" strike="noStrike" cap="none" dirty="0">
              <a:solidFill>
                <a:srgbClr val="000000"/>
              </a:solidFill>
              <a:latin typeface="Arial Rounded MT Bold" panose="020F0704030504030204" pitchFamily="34" charset="0"/>
              <a:sym typeface="Arial"/>
            </a:endParaRPr>
          </a:p>
        </p:txBody>
      </p:sp>
      <p:cxnSp>
        <p:nvCxnSpPr>
          <p:cNvPr id="106" name="Google Shape;106;p1">
            <a:extLst>
              <a:ext uri="{FF2B5EF4-FFF2-40B4-BE49-F238E27FC236}">
                <a16:creationId xmlns:a16="http://schemas.microsoft.com/office/drawing/2014/main" id="{ED8C1094-B84F-4A84-7AF3-712BEF6E4010}"/>
              </a:ext>
            </a:extLst>
          </p:cNvPr>
          <p:cNvCxnSpPr/>
          <p:nvPr/>
        </p:nvCxnSpPr>
        <p:spPr>
          <a:xfrm>
            <a:off x="130560" y="856254"/>
            <a:ext cx="6505575" cy="3417"/>
          </a:xfrm>
          <a:prstGeom prst="straightConnector1">
            <a:avLst/>
          </a:prstGeom>
          <a:noFill/>
          <a:ln w="28575" cap="flat" cmpd="sng">
            <a:solidFill>
              <a:srgbClr val="130E3C"/>
            </a:solidFill>
            <a:prstDash val="solid"/>
            <a:round/>
            <a:headEnd type="none" w="sm" len="sm"/>
            <a:tailEnd type="none" w="sm" len="sm"/>
          </a:ln>
          <a:effectLst>
            <a:outerShdw dist="20000" sx="1000" sy="1000" rotWithShape="0">
              <a:srgbClr val="000000"/>
            </a:outerShdw>
          </a:effectLst>
        </p:spPr>
      </p:cxnSp>
      <p:pic>
        <p:nvPicPr>
          <p:cNvPr id="2" name="Picture 6" descr="A blue square with white letters&#10;&#10;Description automatically generated">
            <a:extLst>
              <a:ext uri="{FF2B5EF4-FFF2-40B4-BE49-F238E27FC236}">
                <a16:creationId xmlns:a16="http://schemas.microsoft.com/office/drawing/2014/main" id="{F1B4B2C5-89CF-4E6F-92CC-43C69C261F76}"/>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53988" y="45303"/>
            <a:ext cx="812799" cy="7569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Google Shape;84;p1">
            <a:extLst>
              <a:ext uri="{FF2B5EF4-FFF2-40B4-BE49-F238E27FC236}">
                <a16:creationId xmlns:a16="http://schemas.microsoft.com/office/drawing/2014/main" id="{7386BB27-9BE0-423D-201F-D8779FDD1F3E}"/>
              </a:ext>
            </a:extLst>
          </p:cNvPr>
          <p:cNvSpPr/>
          <p:nvPr/>
        </p:nvSpPr>
        <p:spPr>
          <a:xfrm>
            <a:off x="191788" y="1698371"/>
            <a:ext cx="6482147" cy="7896709"/>
          </a:xfrm>
          <a:prstGeom prst="roundRect">
            <a:avLst>
              <a:gd name="adj" fmla="val 680"/>
            </a:avLst>
          </a:prstGeom>
          <a:noFill/>
          <a:ln w="28575" cap="flat" cmpd="sng">
            <a:solidFill>
              <a:srgbClr val="130E3C"/>
            </a:solidFill>
            <a:prstDash val="solid"/>
            <a:miter lim="800000"/>
            <a:headEnd type="none" w="sm" len="sm"/>
            <a:tailEnd type="none" w="sm" len="sm"/>
          </a:ln>
        </p:spPr>
        <p:txBody>
          <a:bodyPr spcFirstLastPara="1" wrap="square" lIns="91425" tIns="45700" rIns="91425" bIns="45700" anchor="ctr" anchorCtr="0">
            <a:noAutofit/>
          </a:bodyPr>
          <a:lstStyle/>
          <a:p>
            <a:pPr marL="6350" marR="175260" lvl="0" indent="0" rtl="0">
              <a:lnSpc>
                <a:spcPct val="104000"/>
              </a:lnSpc>
              <a:spcBef>
                <a:spcPts val="0"/>
              </a:spcBef>
              <a:spcAft>
                <a:spcPts val="25"/>
              </a:spcAft>
              <a:buClr>
                <a:srgbClr val="000000"/>
              </a:buClr>
              <a:buSzPts val="1200"/>
              <a:buFont typeface="Arial"/>
              <a:buNone/>
            </a:pPr>
            <a:endParaRPr lang="en-GB" dirty="0">
              <a:solidFill>
                <a:srgbClr val="130E3C"/>
              </a:solidFill>
              <a:latin typeface="Arial Rounded MT Bold" panose="020F0704030504030204" pitchFamily="34" charset="0"/>
              <a:ea typeface="Arial Rounded"/>
              <a:cs typeface="Arial Rounded"/>
              <a:sym typeface="Arial Rounded"/>
            </a:endParaRPr>
          </a:p>
        </p:txBody>
      </p:sp>
      <p:sp>
        <p:nvSpPr>
          <p:cNvPr id="12" name="TextBox 11">
            <a:extLst>
              <a:ext uri="{FF2B5EF4-FFF2-40B4-BE49-F238E27FC236}">
                <a16:creationId xmlns:a16="http://schemas.microsoft.com/office/drawing/2014/main" id="{5EBA12F2-3131-B773-4D2A-38D725999447}"/>
              </a:ext>
            </a:extLst>
          </p:cNvPr>
          <p:cNvSpPr txBox="1"/>
          <p:nvPr/>
        </p:nvSpPr>
        <p:spPr>
          <a:xfrm>
            <a:off x="191788" y="1830295"/>
            <a:ext cx="6482147" cy="7632859"/>
          </a:xfrm>
          <a:prstGeom prst="rect">
            <a:avLst/>
          </a:prstGeom>
          <a:noFill/>
        </p:spPr>
        <p:txBody>
          <a:bodyPr wrap="square">
            <a:spAutoFit/>
          </a:bodyPr>
          <a:lstStyle/>
          <a:p>
            <a:r>
              <a:rPr lang="en-GB" b="1" dirty="0">
                <a:solidFill>
                  <a:srgbClr val="130E3C"/>
                </a:solidFill>
                <a:latin typeface="Arial Rounded MT Bold" panose="020F0704030504030204" pitchFamily="34" charset="0"/>
              </a:rPr>
              <a:t>Step 1: </a:t>
            </a:r>
          </a:p>
          <a:p>
            <a:r>
              <a:rPr lang="en-GB" dirty="0">
                <a:solidFill>
                  <a:srgbClr val="130E3C"/>
                </a:solidFill>
                <a:latin typeface="Arial Rounded MT Bold" panose="020F0704030504030204" pitchFamily="34" charset="0"/>
              </a:rPr>
              <a:t>Open a new spreadsheet. There is a template spreadsheet for you to use in the handout section on the platform with some formulas already inputted if you prefer some further guidance. </a:t>
            </a:r>
          </a:p>
          <a:p>
            <a:endParaRPr lang="en-GB" dirty="0">
              <a:solidFill>
                <a:srgbClr val="130E3C"/>
              </a:solidFill>
              <a:latin typeface="Arial Rounded MT Bold" panose="020F0704030504030204" pitchFamily="34" charset="0"/>
            </a:endParaRPr>
          </a:p>
          <a:p>
            <a:r>
              <a:rPr lang="en-GB" b="1" dirty="0">
                <a:solidFill>
                  <a:srgbClr val="130E3C"/>
                </a:solidFill>
                <a:latin typeface="Arial Rounded MT Bold" panose="020F0704030504030204" pitchFamily="34" charset="0"/>
              </a:rPr>
              <a:t>Step 2: </a:t>
            </a:r>
          </a:p>
          <a:p>
            <a:r>
              <a:rPr lang="en-GB" dirty="0">
                <a:solidFill>
                  <a:srgbClr val="130E3C"/>
                </a:solidFill>
                <a:latin typeface="Arial Rounded MT Bold" panose="020F0704030504030204" pitchFamily="34" charset="0"/>
              </a:rPr>
              <a:t>Create a table and input the following information. </a:t>
            </a:r>
          </a:p>
          <a:p>
            <a:endParaRPr lang="en-GB" dirty="0">
              <a:solidFill>
                <a:srgbClr val="130E3C"/>
              </a:solidFill>
              <a:latin typeface="Arial Rounded MT Bold" panose="020F0704030504030204" pitchFamily="34" charset="0"/>
            </a:endParaRPr>
          </a:p>
          <a:p>
            <a:endParaRPr lang="en-GB" dirty="0">
              <a:solidFill>
                <a:srgbClr val="130E3C"/>
              </a:solidFill>
              <a:latin typeface="Arial Rounded MT Bold" panose="020F0704030504030204" pitchFamily="34" charset="0"/>
            </a:endParaRPr>
          </a:p>
          <a:p>
            <a:endParaRPr lang="en-GB" dirty="0">
              <a:solidFill>
                <a:srgbClr val="130E3C"/>
              </a:solidFill>
              <a:latin typeface="Arial Rounded MT Bold" panose="020F0704030504030204" pitchFamily="34" charset="0"/>
            </a:endParaRPr>
          </a:p>
          <a:p>
            <a:endParaRPr lang="en-GB" dirty="0">
              <a:solidFill>
                <a:srgbClr val="130E3C"/>
              </a:solidFill>
              <a:latin typeface="Arial Rounded MT Bold" panose="020F0704030504030204" pitchFamily="34" charset="0"/>
            </a:endParaRPr>
          </a:p>
          <a:p>
            <a:endParaRPr lang="en-GB" dirty="0">
              <a:solidFill>
                <a:srgbClr val="130E3C"/>
              </a:solidFill>
              <a:latin typeface="Arial Rounded MT Bold" panose="020F0704030504030204" pitchFamily="34" charset="0"/>
            </a:endParaRPr>
          </a:p>
          <a:p>
            <a:endParaRPr lang="en-GB" dirty="0">
              <a:solidFill>
                <a:srgbClr val="130E3C"/>
              </a:solidFill>
              <a:latin typeface="Arial Rounded MT Bold" panose="020F0704030504030204" pitchFamily="34" charset="0"/>
            </a:endParaRPr>
          </a:p>
          <a:p>
            <a:endParaRPr lang="en-GB" dirty="0">
              <a:solidFill>
                <a:srgbClr val="130E3C"/>
              </a:solidFill>
              <a:latin typeface="Arial Rounded MT Bold" panose="020F0704030504030204" pitchFamily="34" charset="0"/>
            </a:endParaRPr>
          </a:p>
          <a:p>
            <a:endParaRPr lang="en-GB" dirty="0">
              <a:solidFill>
                <a:srgbClr val="130E3C"/>
              </a:solidFill>
              <a:latin typeface="Arial Rounded MT Bold" panose="020F0704030504030204" pitchFamily="34" charset="0"/>
            </a:endParaRPr>
          </a:p>
          <a:p>
            <a:endParaRPr lang="en-GB" dirty="0">
              <a:solidFill>
                <a:srgbClr val="130E3C"/>
              </a:solidFill>
              <a:latin typeface="Arial Rounded MT Bold" panose="020F0704030504030204" pitchFamily="34" charset="0"/>
            </a:endParaRPr>
          </a:p>
          <a:p>
            <a:endParaRPr lang="en-GB" dirty="0">
              <a:solidFill>
                <a:srgbClr val="130E3C"/>
              </a:solidFill>
              <a:latin typeface="Arial Rounded MT Bold" panose="020F0704030504030204" pitchFamily="34" charset="0"/>
            </a:endParaRPr>
          </a:p>
          <a:p>
            <a:endParaRPr lang="en-GB" dirty="0">
              <a:solidFill>
                <a:srgbClr val="130E3C"/>
              </a:solidFill>
              <a:latin typeface="Arial Rounded MT Bold" panose="020F0704030504030204" pitchFamily="34" charset="0"/>
            </a:endParaRPr>
          </a:p>
          <a:p>
            <a:endParaRPr lang="en-GB" dirty="0">
              <a:solidFill>
                <a:srgbClr val="130E3C"/>
              </a:solidFill>
              <a:latin typeface="Arial Rounded MT Bold" panose="020F0704030504030204" pitchFamily="34" charset="0"/>
            </a:endParaRPr>
          </a:p>
          <a:p>
            <a:endParaRPr lang="en-GB" dirty="0">
              <a:solidFill>
                <a:srgbClr val="130E3C"/>
              </a:solidFill>
              <a:latin typeface="Arial Rounded MT Bold" panose="020F0704030504030204" pitchFamily="34" charset="0"/>
            </a:endParaRPr>
          </a:p>
          <a:p>
            <a:endParaRPr lang="en-GB" dirty="0">
              <a:solidFill>
                <a:srgbClr val="130E3C"/>
              </a:solidFill>
              <a:latin typeface="Arial Rounded MT Bold" panose="020F0704030504030204" pitchFamily="34" charset="0"/>
            </a:endParaRPr>
          </a:p>
          <a:p>
            <a:endParaRPr lang="en-GB" dirty="0">
              <a:solidFill>
                <a:srgbClr val="130E3C"/>
              </a:solidFill>
              <a:latin typeface="Arial Rounded MT Bold" panose="020F0704030504030204" pitchFamily="34" charset="0"/>
            </a:endParaRPr>
          </a:p>
          <a:p>
            <a:endParaRPr lang="en-GB" dirty="0">
              <a:solidFill>
                <a:srgbClr val="130E3C"/>
              </a:solidFill>
              <a:latin typeface="Arial Rounded MT Bold" panose="020F0704030504030204" pitchFamily="34" charset="0"/>
            </a:endParaRPr>
          </a:p>
          <a:p>
            <a:endParaRPr lang="en-GB" dirty="0">
              <a:solidFill>
                <a:srgbClr val="130E3C"/>
              </a:solidFill>
              <a:latin typeface="Arial Rounded MT Bold" panose="020F0704030504030204" pitchFamily="34" charset="0"/>
            </a:endParaRPr>
          </a:p>
          <a:p>
            <a:endParaRPr lang="en-GB" dirty="0">
              <a:solidFill>
                <a:srgbClr val="130E3C"/>
              </a:solidFill>
              <a:latin typeface="Arial Rounded MT Bold" panose="020F0704030504030204" pitchFamily="34" charset="0"/>
            </a:endParaRPr>
          </a:p>
          <a:p>
            <a:endParaRPr lang="en-GB" dirty="0">
              <a:solidFill>
                <a:srgbClr val="130E3C"/>
              </a:solidFill>
              <a:latin typeface="Arial Rounded MT Bold" panose="020F0704030504030204" pitchFamily="34" charset="0"/>
            </a:endParaRPr>
          </a:p>
          <a:p>
            <a:r>
              <a:rPr lang="en-GB" b="1" dirty="0">
                <a:solidFill>
                  <a:srgbClr val="130E3C"/>
                </a:solidFill>
                <a:latin typeface="Arial Rounded MT Bold" panose="020F0704030504030204" pitchFamily="34" charset="0"/>
              </a:rPr>
              <a:t>Step 3: </a:t>
            </a:r>
          </a:p>
          <a:p>
            <a:r>
              <a:rPr lang="en-GB" dirty="0">
                <a:solidFill>
                  <a:srgbClr val="130E3C"/>
                </a:solidFill>
                <a:latin typeface="Arial Rounded MT Bold" panose="020F0704030504030204" pitchFamily="34" charset="0"/>
              </a:rPr>
              <a:t>Change the ‘Unit cost’ column into ‘currency – UK English £’ format. </a:t>
            </a:r>
            <a:br>
              <a:rPr lang="en-GB" dirty="0">
                <a:solidFill>
                  <a:srgbClr val="130E3C"/>
                </a:solidFill>
                <a:latin typeface="Arial Rounded MT Bold" panose="020F0704030504030204" pitchFamily="34" charset="0"/>
              </a:rPr>
            </a:br>
            <a:r>
              <a:rPr lang="en-GB" dirty="0">
                <a:solidFill>
                  <a:srgbClr val="130E3C"/>
                </a:solidFill>
                <a:latin typeface="Arial Rounded MT Bold" panose="020F0704030504030204" pitchFamily="34" charset="0"/>
              </a:rPr>
              <a:t>Hint: Look for the drop-down menu called ‘general’ at the top of the spreadsheet and the coins/notes symbol below it. </a:t>
            </a:r>
          </a:p>
          <a:p>
            <a:endParaRPr lang="en-GB" dirty="0">
              <a:solidFill>
                <a:srgbClr val="130E3C"/>
              </a:solidFill>
              <a:latin typeface="Arial Rounded MT Bold" panose="020F0704030504030204" pitchFamily="34" charset="0"/>
            </a:endParaRPr>
          </a:p>
          <a:p>
            <a:r>
              <a:rPr lang="en-GB" b="1" dirty="0">
                <a:solidFill>
                  <a:srgbClr val="130E3C"/>
                </a:solidFill>
                <a:latin typeface="Arial Rounded MT Bold" panose="020F0704030504030204" pitchFamily="34" charset="0"/>
              </a:rPr>
              <a:t>Step 4: </a:t>
            </a:r>
          </a:p>
          <a:p>
            <a:r>
              <a:rPr lang="en-GB" dirty="0">
                <a:solidFill>
                  <a:srgbClr val="130E3C"/>
                </a:solidFill>
                <a:latin typeface="Arial Rounded MT Bold" panose="020F0704030504030204" pitchFamily="34" charset="0"/>
              </a:rPr>
              <a:t>Add a ‘Total cost’ column and calculate the total cost for each item using a formula. </a:t>
            </a:r>
          </a:p>
          <a:p>
            <a:r>
              <a:rPr lang="en-GB" dirty="0">
                <a:solidFill>
                  <a:srgbClr val="130E3C"/>
                </a:solidFill>
                <a:latin typeface="Arial Rounded MT Bold" panose="020F0704030504030204" pitchFamily="34" charset="0"/>
              </a:rPr>
              <a:t>Hint: Total cost = quantity × unit cost </a:t>
            </a:r>
          </a:p>
        </p:txBody>
      </p:sp>
      <p:graphicFrame>
        <p:nvGraphicFramePr>
          <p:cNvPr id="17" name="Table 16">
            <a:extLst>
              <a:ext uri="{FF2B5EF4-FFF2-40B4-BE49-F238E27FC236}">
                <a16:creationId xmlns:a16="http://schemas.microsoft.com/office/drawing/2014/main" id="{51263CFF-84BD-CF7A-A9B7-003CC1654C36}"/>
              </a:ext>
            </a:extLst>
          </p:cNvPr>
          <p:cNvGraphicFramePr>
            <a:graphicFrameLocks noGrp="1"/>
          </p:cNvGraphicFramePr>
          <p:nvPr>
            <p:extLst>
              <p:ext uri="{D42A27DB-BD31-4B8C-83A1-F6EECF244321}">
                <p14:modId xmlns:p14="http://schemas.microsoft.com/office/powerpoint/2010/main" val="1491905296"/>
              </p:ext>
            </p:extLst>
          </p:nvPr>
        </p:nvGraphicFramePr>
        <p:xfrm>
          <a:off x="291763" y="3602709"/>
          <a:ext cx="6274469" cy="3703320"/>
        </p:xfrm>
        <a:graphic>
          <a:graphicData uri="http://schemas.openxmlformats.org/drawingml/2006/table">
            <a:tbl>
              <a:tblPr firstRow="1" bandRow="1">
                <a:tableStyleId>{5940675A-B579-460E-94D1-54222C63F5DA}</a:tableStyleId>
              </a:tblPr>
              <a:tblGrid>
                <a:gridCol w="1709949">
                  <a:extLst>
                    <a:ext uri="{9D8B030D-6E8A-4147-A177-3AD203B41FA5}">
                      <a16:colId xmlns:a16="http://schemas.microsoft.com/office/drawing/2014/main" val="3376929721"/>
                    </a:ext>
                  </a:extLst>
                </a:gridCol>
                <a:gridCol w="935238">
                  <a:extLst>
                    <a:ext uri="{9D8B030D-6E8A-4147-A177-3AD203B41FA5}">
                      <a16:colId xmlns:a16="http://schemas.microsoft.com/office/drawing/2014/main" val="2915731777"/>
                    </a:ext>
                  </a:extLst>
                </a:gridCol>
                <a:gridCol w="967969">
                  <a:extLst>
                    <a:ext uri="{9D8B030D-6E8A-4147-A177-3AD203B41FA5}">
                      <a16:colId xmlns:a16="http://schemas.microsoft.com/office/drawing/2014/main" val="169672324"/>
                    </a:ext>
                  </a:extLst>
                </a:gridCol>
                <a:gridCol w="2661313">
                  <a:extLst>
                    <a:ext uri="{9D8B030D-6E8A-4147-A177-3AD203B41FA5}">
                      <a16:colId xmlns:a16="http://schemas.microsoft.com/office/drawing/2014/main" val="614130790"/>
                    </a:ext>
                  </a:extLst>
                </a:gridCol>
              </a:tblGrid>
              <a:tr h="370840">
                <a:tc>
                  <a:txBody>
                    <a:bodyPr/>
                    <a:lstStyle/>
                    <a:p>
                      <a:r>
                        <a:rPr lang="en-GB" b="1" u="none" dirty="0">
                          <a:solidFill>
                            <a:srgbClr val="130E3C"/>
                          </a:solidFill>
                          <a:latin typeface="Arial Rounded MT Bold" panose="020F0704030504030204" pitchFamily="34" charset="0"/>
                        </a:rPr>
                        <a:t>Item</a:t>
                      </a:r>
                    </a:p>
                  </a:txBody>
                  <a:tcPr/>
                </a:tc>
                <a:tc>
                  <a:txBody>
                    <a:bodyPr/>
                    <a:lstStyle/>
                    <a:p>
                      <a:r>
                        <a:rPr lang="en-GB" b="1" u="none" dirty="0">
                          <a:solidFill>
                            <a:srgbClr val="130E3C"/>
                          </a:solidFill>
                          <a:latin typeface="Arial Rounded MT Bold" panose="020F0704030504030204" pitchFamily="34" charset="0"/>
                        </a:rPr>
                        <a:t>Quantity</a:t>
                      </a:r>
                    </a:p>
                  </a:txBody>
                  <a:tcPr/>
                </a:tc>
                <a:tc>
                  <a:txBody>
                    <a:bodyPr/>
                    <a:lstStyle/>
                    <a:p>
                      <a:r>
                        <a:rPr lang="en-GB" b="1" u="none" dirty="0">
                          <a:solidFill>
                            <a:srgbClr val="130E3C"/>
                          </a:solidFill>
                          <a:latin typeface="Arial Rounded MT Bold" panose="020F0704030504030204" pitchFamily="34" charset="0"/>
                        </a:rPr>
                        <a:t>Unit cost (£)</a:t>
                      </a:r>
                    </a:p>
                  </a:txBody>
                  <a:tcPr/>
                </a:tc>
                <a:tc>
                  <a:txBody>
                    <a:bodyPr/>
                    <a:lstStyle/>
                    <a:p>
                      <a:r>
                        <a:rPr lang="en-GB" b="1" u="none" dirty="0">
                          <a:solidFill>
                            <a:srgbClr val="130E3C"/>
                          </a:solidFill>
                          <a:latin typeface="Arial Rounded MT Bold" panose="020F0704030504030204" pitchFamily="34" charset="0"/>
                        </a:rPr>
                        <a:t>Notes </a:t>
                      </a:r>
                    </a:p>
                  </a:txBody>
                  <a:tcPr/>
                </a:tc>
                <a:extLst>
                  <a:ext uri="{0D108BD9-81ED-4DB2-BD59-A6C34878D82A}">
                    <a16:rowId xmlns:a16="http://schemas.microsoft.com/office/drawing/2014/main" val="4170298625"/>
                  </a:ext>
                </a:extLst>
              </a:tr>
              <a:tr h="370840">
                <a:tc>
                  <a:txBody>
                    <a:bodyPr/>
                    <a:lstStyle/>
                    <a:p>
                      <a:r>
                        <a:rPr lang="en-GB" dirty="0">
                          <a:solidFill>
                            <a:srgbClr val="130E3C"/>
                          </a:solidFill>
                          <a:latin typeface="Arial Rounded MT Bold" panose="020F0704030504030204" pitchFamily="34" charset="0"/>
                        </a:rPr>
                        <a:t>Concrete (m³) </a:t>
                      </a:r>
                    </a:p>
                  </a:txBody>
                  <a:tcPr/>
                </a:tc>
                <a:tc>
                  <a:txBody>
                    <a:bodyPr/>
                    <a:lstStyle/>
                    <a:p>
                      <a:r>
                        <a:rPr lang="en-GB" dirty="0">
                          <a:solidFill>
                            <a:srgbClr val="130E3C"/>
                          </a:solidFill>
                          <a:latin typeface="Arial Rounded MT Bold" panose="020F0704030504030204" pitchFamily="34" charset="0"/>
                        </a:rPr>
                        <a:t>50</a:t>
                      </a:r>
                    </a:p>
                  </a:txBody>
                  <a:tcPr/>
                </a:tc>
                <a:tc>
                  <a:txBody>
                    <a:bodyPr/>
                    <a:lstStyle/>
                    <a:p>
                      <a:r>
                        <a:rPr lang="en-GB" dirty="0">
                          <a:solidFill>
                            <a:srgbClr val="130E3C"/>
                          </a:solidFill>
                          <a:latin typeface="Arial Rounded MT Bold" panose="020F0704030504030204" pitchFamily="34" charset="0"/>
                        </a:rPr>
                        <a:t>120</a:t>
                      </a:r>
                    </a:p>
                  </a:txBody>
                  <a:tcPr/>
                </a:tc>
                <a:tc>
                  <a:txBody>
                    <a:bodyPr/>
                    <a:lstStyle/>
                    <a:p>
                      <a:r>
                        <a:rPr lang="en-GB" dirty="0">
                          <a:solidFill>
                            <a:srgbClr val="130E3C"/>
                          </a:solidFill>
                          <a:latin typeface="Arial Rounded MT Bold" panose="020F0704030504030204" pitchFamily="34" charset="0"/>
                        </a:rPr>
                        <a:t>For foundation and floors</a:t>
                      </a:r>
                    </a:p>
                  </a:txBody>
                  <a:tcPr/>
                </a:tc>
                <a:extLst>
                  <a:ext uri="{0D108BD9-81ED-4DB2-BD59-A6C34878D82A}">
                    <a16:rowId xmlns:a16="http://schemas.microsoft.com/office/drawing/2014/main" val="1337621076"/>
                  </a:ext>
                </a:extLst>
              </a:tr>
              <a:tr h="370840">
                <a:tc>
                  <a:txBody>
                    <a:bodyPr/>
                    <a:lstStyle/>
                    <a:p>
                      <a:r>
                        <a:rPr lang="en-GB" dirty="0">
                          <a:solidFill>
                            <a:srgbClr val="130E3C"/>
                          </a:solidFill>
                          <a:latin typeface="Arial Rounded MT Bold" panose="020F0704030504030204" pitchFamily="34" charset="0"/>
                        </a:rPr>
                        <a:t>Bricks </a:t>
                      </a:r>
                    </a:p>
                  </a:txBody>
                  <a:tcPr/>
                </a:tc>
                <a:tc>
                  <a:txBody>
                    <a:bodyPr/>
                    <a:lstStyle/>
                    <a:p>
                      <a:r>
                        <a:rPr lang="en-GB" dirty="0">
                          <a:solidFill>
                            <a:srgbClr val="130E3C"/>
                          </a:solidFill>
                          <a:latin typeface="Arial Rounded MT Bold" panose="020F0704030504030204" pitchFamily="34" charset="0"/>
                        </a:rPr>
                        <a:t>4000</a:t>
                      </a:r>
                    </a:p>
                  </a:txBody>
                  <a:tcPr/>
                </a:tc>
                <a:tc>
                  <a:txBody>
                    <a:bodyPr/>
                    <a:lstStyle/>
                    <a:p>
                      <a:r>
                        <a:rPr lang="en-GB" dirty="0">
                          <a:solidFill>
                            <a:srgbClr val="130E3C"/>
                          </a:solidFill>
                          <a:latin typeface="Arial Rounded MT Bold" panose="020F0704030504030204" pitchFamily="34" charset="0"/>
                        </a:rPr>
                        <a:t>0.60</a:t>
                      </a:r>
                    </a:p>
                  </a:txBody>
                  <a:tcPr/>
                </a:tc>
                <a:tc>
                  <a:txBody>
                    <a:bodyPr/>
                    <a:lstStyle/>
                    <a:p>
                      <a:r>
                        <a:rPr lang="en-GB" dirty="0">
                          <a:solidFill>
                            <a:srgbClr val="130E3C"/>
                          </a:solidFill>
                          <a:latin typeface="Arial Rounded MT Bold" panose="020F0704030504030204" pitchFamily="34" charset="0"/>
                        </a:rPr>
                        <a:t>Standard red brick </a:t>
                      </a:r>
                    </a:p>
                  </a:txBody>
                  <a:tcPr/>
                </a:tc>
                <a:extLst>
                  <a:ext uri="{0D108BD9-81ED-4DB2-BD59-A6C34878D82A}">
                    <a16:rowId xmlns:a16="http://schemas.microsoft.com/office/drawing/2014/main" val="866768562"/>
                  </a:ext>
                </a:extLst>
              </a:tr>
              <a:tr h="370840">
                <a:tc>
                  <a:txBody>
                    <a:bodyPr/>
                    <a:lstStyle/>
                    <a:p>
                      <a:r>
                        <a:rPr lang="en-GB" dirty="0">
                          <a:solidFill>
                            <a:srgbClr val="130E3C"/>
                          </a:solidFill>
                          <a:latin typeface="Arial Rounded MT Bold" panose="020F0704030504030204" pitchFamily="34" charset="0"/>
                        </a:rPr>
                        <a:t>Glass panels (m²) </a:t>
                      </a:r>
                    </a:p>
                  </a:txBody>
                  <a:tcPr/>
                </a:tc>
                <a:tc>
                  <a:txBody>
                    <a:bodyPr/>
                    <a:lstStyle/>
                    <a:p>
                      <a:r>
                        <a:rPr lang="en-GB" dirty="0">
                          <a:solidFill>
                            <a:srgbClr val="130E3C"/>
                          </a:solidFill>
                          <a:latin typeface="Arial Rounded MT Bold" panose="020F0704030504030204" pitchFamily="34" charset="0"/>
                        </a:rPr>
                        <a:t>30</a:t>
                      </a:r>
                    </a:p>
                  </a:txBody>
                  <a:tcPr/>
                </a:tc>
                <a:tc>
                  <a:txBody>
                    <a:bodyPr/>
                    <a:lstStyle/>
                    <a:p>
                      <a:r>
                        <a:rPr lang="en-GB" dirty="0">
                          <a:solidFill>
                            <a:srgbClr val="130E3C"/>
                          </a:solidFill>
                          <a:latin typeface="Arial Rounded MT Bold" panose="020F0704030504030204" pitchFamily="34" charset="0"/>
                        </a:rPr>
                        <a:t>45</a:t>
                      </a:r>
                    </a:p>
                  </a:txBody>
                  <a:tcPr/>
                </a:tc>
                <a:tc>
                  <a:txBody>
                    <a:bodyPr/>
                    <a:lstStyle/>
                    <a:p>
                      <a:r>
                        <a:rPr lang="en-GB" dirty="0">
                          <a:solidFill>
                            <a:srgbClr val="130E3C"/>
                          </a:solidFill>
                          <a:latin typeface="Arial Rounded MT Bold" panose="020F0704030504030204" pitchFamily="34" charset="0"/>
                        </a:rPr>
                        <a:t>For lab windows and partitions</a:t>
                      </a:r>
                    </a:p>
                  </a:txBody>
                  <a:tcPr/>
                </a:tc>
                <a:extLst>
                  <a:ext uri="{0D108BD9-81ED-4DB2-BD59-A6C34878D82A}">
                    <a16:rowId xmlns:a16="http://schemas.microsoft.com/office/drawing/2014/main" val="399951265"/>
                  </a:ext>
                </a:extLst>
              </a:tr>
              <a:tr h="370840">
                <a:tc>
                  <a:txBody>
                    <a:bodyPr/>
                    <a:lstStyle/>
                    <a:p>
                      <a:r>
                        <a:rPr lang="en-GB" dirty="0">
                          <a:solidFill>
                            <a:srgbClr val="130E3C"/>
                          </a:solidFill>
                          <a:latin typeface="Arial Rounded MT Bold" panose="020F0704030504030204" pitchFamily="34" charset="0"/>
                        </a:rPr>
                        <a:t>Laboratory cabinets </a:t>
                      </a:r>
                    </a:p>
                  </a:txBody>
                  <a:tcPr/>
                </a:tc>
                <a:tc>
                  <a:txBody>
                    <a:bodyPr/>
                    <a:lstStyle/>
                    <a:p>
                      <a:r>
                        <a:rPr lang="en-GB" dirty="0">
                          <a:solidFill>
                            <a:srgbClr val="130E3C"/>
                          </a:solidFill>
                          <a:latin typeface="Arial Rounded MT Bold" panose="020F0704030504030204" pitchFamily="34" charset="0"/>
                        </a:rPr>
                        <a:t>10</a:t>
                      </a:r>
                    </a:p>
                  </a:txBody>
                  <a:tcPr/>
                </a:tc>
                <a:tc>
                  <a:txBody>
                    <a:bodyPr/>
                    <a:lstStyle/>
                    <a:p>
                      <a:r>
                        <a:rPr lang="en-GB" dirty="0">
                          <a:solidFill>
                            <a:srgbClr val="130E3C"/>
                          </a:solidFill>
                          <a:latin typeface="Arial Rounded MT Bold" panose="020F0704030504030204" pitchFamily="34" charset="0"/>
                        </a:rPr>
                        <a:t>500</a:t>
                      </a:r>
                    </a:p>
                  </a:txBody>
                  <a:tcPr/>
                </a:tc>
                <a:tc>
                  <a:txBody>
                    <a:bodyPr/>
                    <a:lstStyle/>
                    <a:p>
                      <a:r>
                        <a:rPr lang="en-GB" dirty="0">
                          <a:solidFill>
                            <a:srgbClr val="130E3C"/>
                          </a:solidFill>
                          <a:latin typeface="Arial Rounded MT Bold" panose="020F0704030504030204" pitchFamily="34" charset="0"/>
                        </a:rPr>
                        <a:t>Wooden cabinets for equipment </a:t>
                      </a:r>
                    </a:p>
                  </a:txBody>
                  <a:tcPr/>
                </a:tc>
                <a:extLst>
                  <a:ext uri="{0D108BD9-81ED-4DB2-BD59-A6C34878D82A}">
                    <a16:rowId xmlns:a16="http://schemas.microsoft.com/office/drawing/2014/main" val="3873642437"/>
                  </a:ext>
                </a:extLst>
              </a:tr>
              <a:tr h="370840">
                <a:tc>
                  <a:txBody>
                    <a:bodyPr/>
                    <a:lstStyle/>
                    <a:p>
                      <a:r>
                        <a:rPr lang="en-GB" dirty="0">
                          <a:solidFill>
                            <a:srgbClr val="130E3C"/>
                          </a:solidFill>
                          <a:latin typeface="Arial Rounded MT Bold" panose="020F0704030504030204" pitchFamily="34" charset="0"/>
                        </a:rPr>
                        <a:t>Lab benches </a:t>
                      </a:r>
                    </a:p>
                  </a:txBody>
                  <a:tcPr/>
                </a:tc>
                <a:tc>
                  <a:txBody>
                    <a:bodyPr/>
                    <a:lstStyle/>
                    <a:p>
                      <a:r>
                        <a:rPr lang="en-GB" dirty="0">
                          <a:solidFill>
                            <a:srgbClr val="130E3C"/>
                          </a:solidFill>
                          <a:latin typeface="Arial Rounded MT Bold" panose="020F0704030504030204" pitchFamily="34" charset="0"/>
                        </a:rPr>
                        <a:t>15</a:t>
                      </a:r>
                    </a:p>
                  </a:txBody>
                  <a:tcPr/>
                </a:tc>
                <a:tc>
                  <a:txBody>
                    <a:bodyPr/>
                    <a:lstStyle/>
                    <a:p>
                      <a:r>
                        <a:rPr lang="en-GB" dirty="0">
                          <a:solidFill>
                            <a:srgbClr val="130E3C"/>
                          </a:solidFill>
                          <a:latin typeface="Arial Rounded MT Bold" panose="020F0704030504030204" pitchFamily="34" charset="0"/>
                        </a:rPr>
                        <a:t>300</a:t>
                      </a:r>
                    </a:p>
                  </a:txBody>
                  <a:tcPr/>
                </a:tc>
                <a:tc>
                  <a:txBody>
                    <a:bodyPr/>
                    <a:lstStyle/>
                    <a:p>
                      <a:r>
                        <a:rPr lang="en-GB" dirty="0">
                          <a:solidFill>
                            <a:srgbClr val="130E3C"/>
                          </a:solidFill>
                          <a:latin typeface="Arial Rounded MT Bold" panose="020F0704030504030204" pitchFamily="34" charset="0"/>
                        </a:rPr>
                        <a:t>For workstations </a:t>
                      </a:r>
                    </a:p>
                  </a:txBody>
                  <a:tcPr/>
                </a:tc>
                <a:extLst>
                  <a:ext uri="{0D108BD9-81ED-4DB2-BD59-A6C34878D82A}">
                    <a16:rowId xmlns:a16="http://schemas.microsoft.com/office/drawing/2014/main" val="1769745667"/>
                  </a:ext>
                </a:extLst>
              </a:tr>
              <a:tr h="370840">
                <a:tc>
                  <a:txBody>
                    <a:bodyPr/>
                    <a:lstStyle/>
                    <a:p>
                      <a:r>
                        <a:rPr lang="en-GB" dirty="0">
                          <a:solidFill>
                            <a:srgbClr val="130E3C"/>
                          </a:solidFill>
                          <a:latin typeface="Arial Rounded MT Bold" panose="020F0704030504030204" pitchFamily="34" charset="0"/>
                        </a:rPr>
                        <a:t>Electrical wiring (m) </a:t>
                      </a:r>
                    </a:p>
                  </a:txBody>
                  <a:tcPr/>
                </a:tc>
                <a:tc>
                  <a:txBody>
                    <a:bodyPr/>
                    <a:lstStyle/>
                    <a:p>
                      <a:r>
                        <a:rPr lang="en-GB" dirty="0">
                          <a:solidFill>
                            <a:srgbClr val="130E3C"/>
                          </a:solidFill>
                          <a:latin typeface="Arial Rounded MT Bold" panose="020F0704030504030204" pitchFamily="34" charset="0"/>
                        </a:rPr>
                        <a:t>200</a:t>
                      </a:r>
                    </a:p>
                  </a:txBody>
                  <a:tcPr/>
                </a:tc>
                <a:tc>
                  <a:txBody>
                    <a:bodyPr/>
                    <a:lstStyle/>
                    <a:p>
                      <a:r>
                        <a:rPr lang="en-GB" dirty="0">
                          <a:solidFill>
                            <a:srgbClr val="130E3C"/>
                          </a:solidFill>
                          <a:latin typeface="Arial Rounded MT Bold" panose="020F0704030504030204" pitchFamily="34" charset="0"/>
                        </a:rPr>
                        <a:t>3</a:t>
                      </a:r>
                    </a:p>
                  </a:txBody>
                  <a:tcPr/>
                </a:tc>
                <a:tc>
                  <a:txBody>
                    <a:bodyPr/>
                    <a:lstStyle/>
                    <a:p>
                      <a:r>
                        <a:rPr lang="en-GB" dirty="0">
                          <a:solidFill>
                            <a:srgbClr val="130E3C"/>
                          </a:solidFill>
                          <a:latin typeface="Arial Rounded MT Bold" panose="020F0704030504030204" pitchFamily="34" charset="0"/>
                        </a:rPr>
                        <a:t>For lab equipment and lighting </a:t>
                      </a:r>
                    </a:p>
                  </a:txBody>
                  <a:tcPr/>
                </a:tc>
                <a:extLst>
                  <a:ext uri="{0D108BD9-81ED-4DB2-BD59-A6C34878D82A}">
                    <a16:rowId xmlns:a16="http://schemas.microsoft.com/office/drawing/2014/main" val="2183633097"/>
                  </a:ext>
                </a:extLst>
              </a:tr>
              <a:tr h="370840">
                <a:tc>
                  <a:txBody>
                    <a:bodyPr/>
                    <a:lstStyle/>
                    <a:p>
                      <a:r>
                        <a:rPr lang="en-GB" dirty="0">
                          <a:solidFill>
                            <a:srgbClr val="130E3C"/>
                          </a:solidFill>
                          <a:latin typeface="Arial Rounded MT Bold" panose="020F0704030504030204" pitchFamily="34" charset="0"/>
                        </a:rPr>
                        <a:t>Labour (hours) </a:t>
                      </a:r>
                    </a:p>
                  </a:txBody>
                  <a:tcPr/>
                </a:tc>
                <a:tc>
                  <a:txBody>
                    <a:bodyPr/>
                    <a:lstStyle/>
                    <a:p>
                      <a:r>
                        <a:rPr lang="en-GB" dirty="0">
                          <a:solidFill>
                            <a:srgbClr val="130E3C"/>
                          </a:solidFill>
                          <a:latin typeface="Arial Rounded MT Bold" panose="020F0704030504030204" pitchFamily="34" charset="0"/>
                        </a:rPr>
                        <a:t>250</a:t>
                      </a:r>
                    </a:p>
                  </a:txBody>
                  <a:tcPr/>
                </a:tc>
                <a:tc>
                  <a:txBody>
                    <a:bodyPr/>
                    <a:lstStyle/>
                    <a:p>
                      <a:r>
                        <a:rPr lang="en-GB" dirty="0">
                          <a:solidFill>
                            <a:srgbClr val="130E3C"/>
                          </a:solidFill>
                          <a:latin typeface="Arial Rounded MT Bold" panose="020F0704030504030204" pitchFamily="34" charset="0"/>
                        </a:rPr>
                        <a:t>28</a:t>
                      </a:r>
                    </a:p>
                  </a:txBody>
                  <a:tcPr/>
                </a:tc>
                <a:tc>
                  <a:txBody>
                    <a:bodyPr/>
                    <a:lstStyle/>
                    <a:p>
                      <a:r>
                        <a:rPr lang="en-GB" dirty="0">
                          <a:solidFill>
                            <a:srgbClr val="130E3C"/>
                          </a:solidFill>
                          <a:latin typeface="Arial Rounded MT Bold" panose="020F0704030504030204" pitchFamily="34" charset="0"/>
                        </a:rPr>
                        <a:t>Skilled construction workers</a:t>
                      </a:r>
                    </a:p>
                  </a:txBody>
                  <a:tcPr/>
                </a:tc>
                <a:extLst>
                  <a:ext uri="{0D108BD9-81ED-4DB2-BD59-A6C34878D82A}">
                    <a16:rowId xmlns:a16="http://schemas.microsoft.com/office/drawing/2014/main" val="2536433620"/>
                  </a:ext>
                </a:extLst>
              </a:tr>
            </a:tbl>
          </a:graphicData>
        </a:graphic>
      </p:graphicFrame>
    </p:spTree>
    <p:extLst>
      <p:ext uri="{BB962C8B-B14F-4D97-AF65-F5344CB8AC3E}">
        <p14:creationId xmlns:p14="http://schemas.microsoft.com/office/powerpoint/2010/main" val="37667951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3">
          <a:extLst>
            <a:ext uri="{FF2B5EF4-FFF2-40B4-BE49-F238E27FC236}">
              <a16:creationId xmlns:a16="http://schemas.microsoft.com/office/drawing/2014/main" id="{6C76CEB7-9524-132D-5D3F-5967CFC11E9F}"/>
            </a:ext>
          </a:extLst>
        </p:cNvPr>
        <p:cNvGrpSpPr/>
        <p:nvPr/>
      </p:nvGrpSpPr>
      <p:grpSpPr>
        <a:xfrm>
          <a:off x="0" y="0"/>
          <a:ext cx="0" cy="0"/>
          <a:chOff x="0" y="0"/>
          <a:chExt cx="0" cy="0"/>
        </a:xfrm>
      </p:grpSpPr>
      <p:sp>
        <p:nvSpPr>
          <p:cNvPr id="87" name="Google Shape;87;p1">
            <a:extLst>
              <a:ext uri="{FF2B5EF4-FFF2-40B4-BE49-F238E27FC236}">
                <a16:creationId xmlns:a16="http://schemas.microsoft.com/office/drawing/2014/main" id="{A012A7D2-E6F7-EC20-2D0C-8A5816AD2212}"/>
              </a:ext>
            </a:extLst>
          </p:cNvPr>
          <p:cNvSpPr txBox="1"/>
          <p:nvPr/>
        </p:nvSpPr>
        <p:spPr>
          <a:xfrm>
            <a:off x="2946180" y="9605963"/>
            <a:ext cx="3800700" cy="2154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000000"/>
              </a:buClr>
              <a:buSzPts val="800"/>
              <a:buFont typeface="Arial"/>
              <a:buNone/>
            </a:pPr>
            <a:r>
              <a:rPr lang="en-GB" sz="800" b="1" i="0" u="none" strike="noStrike" cap="none" dirty="0">
                <a:solidFill>
                  <a:srgbClr val="130E3C"/>
                </a:solidFill>
                <a:latin typeface="Arial Rounded"/>
                <a:ea typeface="Arial Rounded"/>
                <a:cs typeface="Arial Rounded"/>
                <a:sym typeface="Arial Rounded"/>
              </a:rPr>
              <a:t>Developing Experts Copyright 2026 All Rights Reserved</a:t>
            </a:r>
            <a:endParaRPr sz="1400" b="0" i="0" u="none" strike="noStrike" cap="none" dirty="0">
              <a:solidFill>
                <a:srgbClr val="130E3C"/>
              </a:solidFill>
              <a:latin typeface="Arial"/>
              <a:ea typeface="Arial"/>
              <a:cs typeface="Arial"/>
              <a:sym typeface="Arial"/>
            </a:endParaRPr>
          </a:p>
        </p:txBody>
      </p:sp>
      <p:pic>
        <p:nvPicPr>
          <p:cNvPr id="88" name="Google Shape;88;p1" descr="A black and grey logo with a blue line&#10;&#10;AI-generated content may be incorrect.">
            <a:extLst>
              <a:ext uri="{FF2B5EF4-FFF2-40B4-BE49-F238E27FC236}">
                <a16:creationId xmlns:a16="http://schemas.microsoft.com/office/drawing/2014/main" id="{D5A48BC6-EB49-9F5B-D752-C7FBB37B7FDD}"/>
              </a:ext>
            </a:extLst>
          </p:cNvPr>
          <p:cNvPicPr preferRelativeResize="0"/>
          <p:nvPr/>
        </p:nvPicPr>
        <p:blipFill rotWithShape="1">
          <a:blip r:embed="rId3">
            <a:alphaModFix/>
          </a:blip>
          <a:srcRect/>
          <a:stretch/>
        </p:blipFill>
        <p:spPr>
          <a:xfrm>
            <a:off x="978231" y="132704"/>
            <a:ext cx="1009934" cy="600908"/>
          </a:xfrm>
          <a:prstGeom prst="rect">
            <a:avLst/>
          </a:prstGeom>
          <a:noFill/>
          <a:ln>
            <a:noFill/>
          </a:ln>
        </p:spPr>
      </p:pic>
      <p:sp>
        <p:nvSpPr>
          <p:cNvPr id="89" name="Google Shape;89;p1">
            <a:extLst>
              <a:ext uri="{FF2B5EF4-FFF2-40B4-BE49-F238E27FC236}">
                <a16:creationId xmlns:a16="http://schemas.microsoft.com/office/drawing/2014/main" id="{BE93D566-A742-1CB7-AB0E-7898376B6AB6}"/>
              </a:ext>
            </a:extLst>
          </p:cNvPr>
          <p:cNvSpPr txBox="1"/>
          <p:nvPr/>
        </p:nvSpPr>
        <p:spPr>
          <a:xfrm>
            <a:off x="1756153" y="187703"/>
            <a:ext cx="5619795" cy="584735"/>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000"/>
              <a:buFont typeface="Arial"/>
              <a:buNone/>
            </a:pPr>
            <a:r>
              <a:rPr lang="en-GB" sz="1600" b="1" i="0" u="none" strike="noStrike" cap="none" dirty="0">
                <a:solidFill>
                  <a:srgbClr val="130E3C"/>
                </a:solidFill>
                <a:latin typeface="Arial Rounded"/>
                <a:ea typeface="Arial Rounded"/>
                <a:cs typeface="Arial Rounded"/>
                <a:sym typeface="Arial Rounded"/>
              </a:rPr>
              <a:t>VWE: Morgan Sindall Construction – Day 2 </a:t>
            </a:r>
          </a:p>
          <a:p>
            <a:pPr marL="0" marR="0" lvl="0" indent="0" algn="ctr" rtl="0">
              <a:lnSpc>
                <a:spcPct val="100000"/>
              </a:lnSpc>
              <a:spcBef>
                <a:spcPts val="0"/>
              </a:spcBef>
              <a:spcAft>
                <a:spcPts val="0"/>
              </a:spcAft>
              <a:buClr>
                <a:srgbClr val="000000"/>
              </a:buClr>
              <a:buSzPts val="2000"/>
              <a:buFont typeface="Arial"/>
              <a:buNone/>
            </a:pPr>
            <a:r>
              <a:rPr lang="en-GB" sz="1600" i="0" u="none" strike="noStrike" cap="none" dirty="0">
                <a:solidFill>
                  <a:srgbClr val="130E3C"/>
                </a:solidFill>
                <a:latin typeface="Arial Rounded MT Bold" panose="020F0704030504030204" pitchFamily="34" charset="0"/>
                <a:ea typeface="Arial Rounded"/>
                <a:cs typeface="Arial Rounded"/>
                <a:sym typeface="Arial Rounded"/>
              </a:rPr>
              <a:t>Handout 4 – Spreadsheets</a:t>
            </a:r>
            <a:endParaRPr sz="1050" i="0" u="none" strike="noStrike" cap="none" dirty="0">
              <a:solidFill>
                <a:srgbClr val="000000"/>
              </a:solidFill>
              <a:latin typeface="Arial Rounded MT Bold" panose="020F0704030504030204" pitchFamily="34" charset="0"/>
              <a:sym typeface="Arial"/>
            </a:endParaRPr>
          </a:p>
        </p:txBody>
      </p:sp>
      <p:cxnSp>
        <p:nvCxnSpPr>
          <p:cNvPr id="106" name="Google Shape;106;p1">
            <a:extLst>
              <a:ext uri="{FF2B5EF4-FFF2-40B4-BE49-F238E27FC236}">
                <a16:creationId xmlns:a16="http://schemas.microsoft.com/office/drawing/2014/main" id="{3CF5F965-5DCF-E682-AF46-185ADE623079}"/>
              </a:ext>
            </a:extLst>
          </p:cNvPr>
          <p:cNvCxnSpPr/>
          <p:nvPr/>
        </p:nvCxnSpPr>
        <p:spPr>
          <a:xfrm>
            <a:off x="130560" y="856254"/>
            <a:ext cx="6505575" cy="3417"/>
          </a:xfrm>
          <a:prstGeom prst="straightConnector1">
            <a:avLst/>
          </a:prstGeom>
          <a:noFill/>
          <a:ln w="28575" cap="flat" cmpd="sng">
            <a:solidFill>
              <a:srgbClr val="130E3C"/>
            </a:solidFill>
            <a:prstDash val="solid"/>
            <a:round/>
            <a:headEnd type="none" w="sm" len="sm"/>
            <a:tailEnd type="none" w="sm" len="sm"/>
          </a:ln>
          <a:effectLst>
            <a:outerShdw dist="20000" sx="1000" sy="1000" rotWithShape="0">
              <a:srgbClr val="000000"/>
            </a:outerShdw>
          </a:effectLst>
        </p:spPr>
      </p:cxnSp>
      <p:pic>
        <p:nvPicPr>
          <p:cNvPr id="2" name="Picture 6" descr="A blue square with white letters&#10;&#10;Description automatically generated">
            <a:extLst>
              <a:ext uri="{FF2B5EF4-FFF2-40B4-BE49-F238E27FC236}">
                <a16:creationId xmlns:a16="http://schemas.microsoft.com/office/drawing/2014/main" id="{17751F57-FB3E-CAED-B0CD-55146B10AB3D}"/>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53988" y="45303"/>
            <a:ext cx="812799" cy="7569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Google Shape;84;p1">
            <a:extLst>
              <a:ext uri="{FF2B5EF4-FFF2-40B4-BE49-F238E27FC236}">
                <a16:creationId xmlns:a16="http://schemas.microsoft.com/office/drawing/2014/main" id="{F04444A8-BD0E-73EF-3797-B01763B70BFE}"/>
              </a:ext>
            </a:extLst>
          </p:cNvPr>
          <p:cNvSpPr/>
          <p:nvPr/>
        </p:nvSpPr>
        <p:spPr>
          <a:xfrm>
            <a:off x="182947" y="1079875"/>
            <a:ext cx="6482147" cy="7746249"/>
          </a:xfrm>
          <a:prstGeom prst="roundRect">
            <a:avLst>
              <a:gd name="adj" fmla="val 680"/>
            </a:avLst>
          </a:prstGeom>
          <a:noFill/>
          <a:ln w="28575" cap="flat" cmpd="sng">
            <a:solidFill>
              <a:srgbClr val="130E3C"/>
            </a:solidFill>
            <a:prstDash val="solid"/>
            <a:miter lim="800000"/>
            <a:headEnd type="none" w="sm" len="sm"/>
            <a:tailEnd type="none" w="sm" len="sm"/>
          </a:ln>
        </p:spPr>
        <p:txBody>
          <a:bodyPr spcFirstLastPara="1" wrap="square" lIns="91425" tIns="45700" rIns="91425" bIns="45700" anchor="ctr" anchorCtr="0">
            <a:noAutofit/>
          </a:bodyPr>
          <a:lstStyle/>
          <a:p>
            <a:pPr marL="6350" marR="175260" lvl="0" indent="0" rtl="0">
              <a:lnSpc>
                <a:spcPct val="104000"/>
              </a:lnSpc>
              <a:spcBef>
                <a:spcPts val="0"/>
              </a:spcBef>
              <a:spcAft>
                <a:spcPts val="25"/>
              </a:spcAft>
              <a:buClr>
                <a:srgbClr val="000000"/>
              </a:buClr>
              <a:buSzPts val="1200"/>
              <a:buFont typeface="Arial"/>
              <a:buNone/>
            </a:pPr>
            <a:endParaRPr lang="en-GB" dirty="0">
              <a:solidFill>
                <a:srgbClr val="130E3C"/>
              </a:solidFill>
              <a:latin typeface="Arial Rounded MT Bold" panose="020F0704030504030204" pitchFamily="34" charset="0"/>
              <a:ea typeface="Arial Rounded"/>
              <a:cs typeface="Arial Rounded"/>
              <a:sym typeface="Arial Rounded"/>
            </a:endParaRPr>
          </a:p>
        </p:txBody>
      </p:sp>
      <p:sp>
        <p:nvSpPr>
          <p:cNvPr id="12" name="TextBox 11">
            <a:extLst>
              <a:ext uri="{FF2B5EF4-FFF2-40B4-BE49-F238E27FC236}">
                <a16:creationId xmlns:a16="http://schemas.microsoft.com/office/drawing/2014/main" id="{856691EF-F4B4-A694-25C7-B9A3D20C79BD}"/>
              </a:ext>
            </a:extLst>
          </p:cNvPr>
          <p:cNvSpPr txBox="1"/>
          <p:nvPr/>
        </p:nvSpPr>
        <p:spPr>
          <a:xfrm>
            <a:off x="153988" y="1186419"/>
            <a:ext cx="6482147" cy="6124754"/>
          </a:xfrm>
          <a:prstGeom prst="rect">
            <a:avLst/>
          </a:prstGeom>
          <a:noFill/>
        </p:spPr>
        <p:txBody>
          <a:bodyPr wrap="square">
            <a:spAutoFit/>
          </a:bodyPr>
          <a:lstStyle/>
          <a:p>
            <a:r>
              <a:rPr lang="en-GB" b="1" dirty="0">
                <a:solidFill>
                  <a:srgbClr val="130E3C"/>
                </a:solidFill>
                <a:latin typeface="Arial Rounded MT Bold" panose="020F0704030504030204" pitchFamily="34" charset="0"/>
              </a:rPr>
              <a:t>Step 5: </a:t>
            </a:r>
          </a:p>
          <a:p>
            <a:r>
              <a:rPr lang="en-GB" dirty="0">
                <a:solidFill>
                  <a:srgbClr val="130E3C"/>
                </a:solidFill>
                <a:latin typeface="Arial Rounded MT Bold" panose="020F0704030504030204" pitchFamily="34" charset="0"/>
              </a:rPr>
              <a:t>Use a SUM formula to calculate the total project cost at the bottom of the table. </a:t>
            </a:r>
          </a:p>
          <a:p>
            <a:endParaRPr lang="en-GB" dirty="0">
              <a:solidFill>
                <a:srgbClr val="130E3C"/>
              </a:solidFill>
              <a:latin typeface="Arial Rounded MT Bold" panose="020F0704030504030204" pitchFamily="34" charset="0"/>
            </a:endParaRPr>
          </a:p>
          <a:p>
            <a:r>
              <a:rPr lang="en-GB" b="1" dirty="0">
                <a:solidFill>
                  <a:srgbClr val="130E3C"/>
                </a:solidFill>
                <a:latin typeface="Arial Rounded MT Bold" panose="020F0704030504030204" pitchFamily="34" charset="0"/>
              </a:rPr>
              <a:t>Step 6:</a:t>
            </a:r>
          </a:p>
          <a:p>
            <a:r>
              <a:rPr lang="en-GB" dirty="0">
                <a:solidFill>
                  <a:srgbClr val="130E3C"/>
                </a:solidFill>
                <a:latin typeface="Arial Rounded MT Bold" panose="020F0704030504030204" pitchFamily="34" charset="0"/>
              </a:rPr>
              <a:t>Add a formula to calculate the average cost per item. You can do this by using the total for the project and dividing it by how many items there are. </a:t>
            </a:r>
          </a:p>
          <a:p>
            <a:endParaRPr lang="en-GB" dirty="0">
              <a:solidFill>
                <a:srgbClr val="130E3C"/>
              </a:solidFill>
              <a:latin typeface="Arial Rounded MT Bold" panose="020F0704030504030204" pitchFamily="34" charset="0"/>
            </a:endParaRPr>
          </a:p>
          <a:p>
            <a:r>
              <a:rPr lang="en-GB" b="1" dirty="0">
                <a:solidFill>
                  <a:srgbClr val="130E3C"/>
                </a:solidFill>
                <a:latin typeface="Arial Rounded MT Bold" panose="020F0704030504030204" pitchFamily="34" charset="0"/>
              </a:rPr>
              <a:t>Step 7</a:t>
            </a:r>
            <a:r>
              <a:rPr lang="en-GB" dirty="0">
                <a:solidFill>
                  <a:srgbClr val="130E3C"/>
                </a:solidFill>
                <a:latin typeface="Arial Rounded MT Bold" panose="020F0704030504030204" pitchFamily="34" charset="0"/>
              </a:rPr>
              <a:t>: </a:t>
            </a:r>
          </a:p>
          <a:p>
            <a:r>
              <a:rPr lang="en-GB" dirty="0">
                <a:solidFill>
                  <a:srgbClr val="130E3C"/>
                </a:solidFill>
                <a:latin typeface="Arial Rounded MT Bold" panose="020F0704030504030204" pitchFamily="34" charset="0"/>
              </a:rPr>
              <a:t>Create a percentage column showing what percent of the total project cost each item represents.</a:t>
            </a:r>
          </a:p>
          <a:p>
            <a:r>
              <a:rPr lang="en-GB" dirty="0">
                <a:solidFill>
                  <a:srgbClr val="130E3C"/>
                </a:solidFill>
                <a:latin typeface="Arial Rounded MT Bold" panose="020F0704030504030204" pitchFamily="34" charset="0"/>
              </a:rPr>
              <a:t>Hint: Percentage = (item total cost ÷ total project cost) × 100</a:t>
            </a:r>
          </a:p>
          <a:p>
            <a:endParaRPr lang="en-GB" dirty="0">
              <a:solidFill>
                <a:srgbClr val="130E3C"/>
              </a:solidFill>
              <a:latin typeface="Arial Rounded MT Bold" panose="020F0704030504030204" pitchFamily="34" charset="0"/>
            </a:endParaRPr>
          </a:p>
          <a:p>
            <a:endParaRPr lang="en-GB" dirty="0">
              <a:solidFill>
                <a:srgbClr val="130E3C"/>
              </a:solidFill>
              <a:latin typeface="Arial Rounded MT Bold" panose="020F0704030504030204" pitchFamily="34" charset="0"/>
            </a:endParaRPr>
          </a:p>
          <a:p>
            <a:r>
              <a:rPr lang="en-GB" b="1" dirty="0">
                <a:solidFill>
                  <a:srgbClr val="130E3C"/>
                </a:solidFill>
                <a:latin typeface="Arial Rounded MT Bold" panose="020F0704030504030204" pitchFamily="34" charset="0"/>
              </a:rPr>
              <a:t>Additional challenges: </a:t>
            </a:r>
          </a:p>
          <a:p>
            <a:endParaRPr lang="en-GB" dirty="0">
              <a:solidFill>
                <a:srgbClr val="130E3C"/>
              </a:solidFill>
              <a:latin typeface="Arial Rounded MT Bold" panose="020F0704030504030204" pitchFamily="34" charset="0"/>
            </a:endParaRPr>
          </a:p>
          <a:p>
            <a:pPr marL="285750" indent="-285750">
              <a:buFont typeface="Arial" panose="020B0604020202020204" pitchFamily="34" charset="0"/>
              <a:buChar char="•"/>
            </a:pPr>
            <a:r>
              <a:rPr lang="en-GB" dirty="0">
                <a:solidFill>
                  <a:srgbClr val="130E3C"/>
                </a:solidFill>
                <a:latin typeface="Arial Rounded MT Bold" panose="020F0704030504030204" pitchFamily="34" charset="0"/>
              </a:rPr>
              <a:t>The price of concrete increases by 10%, update your spreadsheet to reflect the new total cost. </a:t>
            </a:r>
          </a:p>
          <a:p>
            <a:pPr marL="285750" indent="-285750">
              <a:buFont typeface="Arial" panose="020B0604020202020204" pitchFamily="34" charset="0"/>
              <a:buChar char="•"/>
            </a:pPr>
            <a:r>
              <a:rPr lang="en-GB" dirty="0">
                <a:solidFill>
                  <a:srgbClr val="130E3C"/>
                </a:solidFill>
                <a:latin typeface="Arial Rounded MT Bold" panose="020F0704030504030204" pitchFamily="34" charset="0"/>
              </a:rPr>
              <a:t>Change the colour of the column titles to make them clearer. </a:t>
            </a:r>
          </a:p>
          <a:p>
            <a:pPr marL="285750" indent="-285750">
              <a:buFont typeface="Arial" panose="020B0604020202020204" pitchFamily="34" charset="0"/>
              <a:buChar char="•"/>
            </a:pPr>
            <a:r>
              <a:rPr lang="en-GB" dirty="0">
                <a:solidFill>
                  <a:srgbClr val="130E3C"/>
                </a:solidFill>
                <a:latin typeface="Arial Rounded MT Bold" panose="020F0704030504030204" pitchFamily="34" charset="0"/>
              </a:rPr>
              <a:t>Highlight column A (Items) and column E (Total cost of each item) and use the ‘insert’ option to create a bar chart showing the total cost of each item. What else can you do with the bar chart? Can you add a title and change the colour of the bars?</a:t>
            </a:r>
          </a:p>
          <a:p>
            <a:pPr marL="285750" indent="-285750">
              <a:buFont typeface="Arial" panose="020B0604020202020204" pitchFamily="34" charset="0"/>
              <a:buChar char="•"/>
            </a:pPr>
            <a:r>
              <a:rPr lang="en-GB" dirty="0">
                <a:solidFill>
                  <a:srgbClr val="130E3C"/>
                </a:solidFill>
                <a:latin typeface="Arial Rounded MT Bold" panose="020F0704030504030204" pitchFamily="34" charset="0"/>
              </a:rPr>
              <a:t>You can also use this opportunity to show your future employer what other ICT, maths or spreadsheet skills you have.  Explore the tools available to you and see what other data you can pull and find different ways to present it. </a:t>
            </a:r>
          </a:p>
        </p:txBody>
      </p:sp>
    </p:spTree>
    <p:extLst>
      <p:ext uri="{BB962C8B-B14F-4D97-AF65-F5344CB8AC3E}">
        <p14:creationId xmlns:p14="http://schemas.microsoft.com/office/powerpoint/2010/main" val="3894966316"/>
      </p:ext>
    </p:extLst>
  </p:cSld>
  <p:clrMapOvr>
    <a:masterClrMapping/>
  </p:clrMapOvr>
</p:sld>
</file>

<file path=ppt/theme/theme1.xml><?xml version="1.0" encoding="utf-8"?>
<a:theme xmlns:a="http://schemas.openxmlformats.org/drawingml/2006/main" name="1_Office Theme">
  <a:themeElements>
    <a:clrScheme name="Office Them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794</TotalTime>
  <Words>482</Words>
  <Application>Microsoft Office PowerPoint</Application>
  <PresentationFormat>A4 Paper (210x297 mm)</PresentationFormat>
  <Paragraphs>86</Paragraphs>
  <Slides>2</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Arial Rounded</vt:lpstr>
      <vt:lpstr>Arial Rounded MT Bold</vt:lpstr>
      <vt:lpstr>Calibri</vt:lpstr>
      <vt:lpstr>1_Office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Clare Faulkner</dc:creator>
  <cp:lastModifiedBy>Clare Faulkner</cp:lastModifiedBy>
  <cp:revision>25</cp:revision>
  <dcterms:created xsi:type="dcterms:W3CDTF">2025-02-26T15:46:15Z</dcterms:created>
  <dcterms:modified xsi:type="dcterms:W3CDTF">2026-02-17T12:15:42Z</dcterms:modified>
</cp:coreProperties>
</file>