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99FF33"/>
    <a:srgbClr val="99FF66"/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02019640-3506-807E-63A5-45D69870655D}"/>
              </a:ext>
            </a:extLst>
          </p:cNvPr>
          <p:cNvSpPr/>
          <p:nvPr/>
        </p:nvSpPr>
        <p:spPr>
          <a:xfrm>
            <a:off x="161924" y="1683601"/>
            <a:ext cx="9582151" cy="492829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DCD87B-A7D6-50EC-C1A9-EAA6A61C0E27}"/>
              </a:ext>
            </a:extLst>
          </p:cNvPr>
          <p:cNvSpPr/>
          <p:nvPr/>
        </p:nvSpPr>
        <p:spPr>
          <a:xfrm>
            <a:off x="488458" y="2080716"/>
            <a:ext cx="406400" cy="3905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81C5B1-69E3-F008-93A0-7C14369C8A06}"/>
              </a:ext>
            </a:extLst>
          </p:cNvPr>
          <p:cNvSpPr/>
          <p:nvPr/>
        </p:nvSpPr>
        <p:spPr>
          <a:xfrm>
            <a:off x="4455502" y="2080715"/>
            <a:ext cx="406399" cy="390525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Google Shape;84;p1"/>
          <p:cNvSpPr/>
          <p:nvPr/>
        </p:nvSpPr>
        <p:spPr>
          <a:xfrm>
            <a:off x="161924" y="950445"/>
            <a:ext cx="9582151" cy="6402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4 – Budget tracker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4917" y="3015647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0000FF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Blue -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66FF33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Green -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Yellow – Equipment/plant/machinery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 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Purple -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00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Red -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Orange - Contingency/risk/waste/price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676425" y="3206147"/>
            <a:ext cx="5962650" cy="3278659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This project has a budget of £80m. At the end of the placement, when you have all the % amounts, complete the table below with the final costs in £.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221287"/>
              </p:ext>
            </p:extLst>
          </p:nvPr>
        </p:nvGraphicFramePr>
        <p:xfrm>
          <a:off x="3871800" y="3837515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024049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509600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32,000,000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27,200,000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4,000,000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5,600,000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3,200,000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80,000,000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198D1D7C-BA5B-BCEB-423F-CF408269BC2C}"/>
              </a:ext>
            </a:extLst>
          </p:cNvPr>
          <p:cNvSpPr/>
          <p:nvPr/>
        </p:nvSpPr>
        <p:spPr>
          <a:xfrm>
            <a:off x="6691200" y="2095795"/>
            <a:ext cx="738300" cy="390525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9C522-51EE-CFBE-7682-0BCB4F311F59}"/>
              </a:ext>
            </a:extLst>
          </p:cNvPr>
          <p:cNvSpPr/>
          <p:nvPr/>
        </p:nvSpPr>
        <p:spPr>
          <a:xfrm>
            <a:off x="7441956" y="2095795"/>
            <a:ext cx="57882" cy="390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0034A5-9ACC-71FF-1E82-32F9A5D19FA4}"/>
              </a:ext>
            </a:extLst>
          </p:cNvPr>
          <p:cNvSpPr/>
          <p:nvPr/>
        </p:nvSpPr>
        <p:spPr>
          <a:xfrm>
            <a:off x="7591426" y="2094696"/>
            <a:ext cx="245931" cy="390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23D83B7-9C36-A71B-053C-B7F30EEF9F8A}"/>
              </a:ext>
            </a:extLst>
          </p:cNvPr>
          <p:cNvSpPr/>
          <p:nvPr/>
        </p:nvSpPr>
        <p:spPr>
          <a:xfrm>
            <a:off x="7837357" y="2095298"/>
            <a:ext cx="550985" cy="39052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455BD2-11A2-9D20-79E6-79C95F4AD35C}"/>
              </a:ext>
            </a:extLst>
          </p:cNvPr>
          <p:cNvSpPr/>
          <p:nvPr/>
        </p:nvSpPr>
        <p:spPr>
          <a:xfrm>
            <a:off x="323850" y="4562474"/>
            <a:ext cx="164608" cy="16192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232FAE-4927-1777-E709-69875C1C5958}"/>
              </a:ext>
            </a:extLst>
          </p:cNvPr>
          <p:cNvSpPr/>
          <p:nvPr/>
        </p:nvSpPr>
        <p:spPr>
          <a:xfrm>
            <a:off x="323850" y="5829300"/>
            <a:ext cx="164608" cy="1711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</a:t>
            </a:r>
            <a:r>
              <a:rPr lang="en-GB" sz="2800" dirty="0">
                <a:solidFill>
                  <a:srgbClr val="130E3C"/>
                </a:solidFill>
                <a:highlight>
                  <a:srgbClr val="0000FF"/>
                </a:highlight>
              </a:rPr>
              <a:t>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  <a:r>
              <a:rPr lang="en-GB" sz="2800" dirty="0">
                <a:solidFill>
                  <a:srgbClr val="130E3C"/>
                </a:solidFill>
                <a:highlight>
                  <a:srgbClr val="0000FF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  <a:r>
              <a:rPr lang="en-GB" sz="2800" dirty="0">
                <a:solidFill>
                  <a:srgbClr val="130E3C"/>
                </a:solidFill>
                <a:highlight>
                  <a:srgbClr val="0000FF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  <a:r>
              <a:rPr lang="en-GB" sz="2800" dirty="0">
                <a:solidFill>
                  <a:srgbClr val="130E3C"/>
                </a:solidFill>
                <a:highlight>
                  <a:srgbClr val="0000FF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  <a:r>
              <a:rPr lang="en-GB" sz="2800" dirty="0">
                <a:solidFill>
                  <a:srgbClr val="130E3C"/>
                </a:solidFill>
                <a:highlight>
                  <a:srgbClr val="0000FF"/>
                </a:highlight>
              </a:rPr>
              <a:t>__</a:t>
            </a:r>
            <a:r>
              <a:rPr lang="en-GB" sz="2800" dirty="0">
                <a:solidFill>
                  <a:srgbClr val="130E3C"/>
                </a:solidFill>
              </a:rPr>
              <a:t>__|</a:t>
            </a:r>
            <a:r>
              <a:rPr lang="en-GB" sz="2800" dirty="0">
                <a:solidFill>
                  <a:srgbClr val="130E3C"/>
                </a:solidFill>
                <a:highlight>
                  <a:srgbClr val="00FF00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  <a:r>
              <a:rPr lang="en-GB" sz="2800" dirty="0">
                <a:solidFill>
                  <a:srgbClr val="130E3C"/>
                </a:solidFill>
                <a:highlight>
                  <a:srgbClr val="00FF00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|____|____|</a:t>
            </a:r>
            <a:r>
              <a:rPr lang="en-GB" sz="2800" dirty="0">
                <a:solidFill>
                  <a:srgbClr val="130E3C"/>
                </a:solidFill>
                <a:highlight>
                  <a:srgbClr val="FF0000"/>
                </a:highlight>
              </a:rPr>
              <a:t>____</a:t>
            </a:r>
            <a:r>
              <a:rPr lang="en-GB" sz="2800" dirty="0">
                <a:solidFill>
                  <a:srgbClr val="130E3C"/>
                </a:solidFill>
              </a:rPr>
              <a:t>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236</Words>
  <Application>Microsoft Office PowerPoint</Application>
  <PresentationFormat>A4 Paper (210x297 mm)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19</cp:revision>
  <dcterms:created xsi:type="dcterms:W3CDTF">2025-02-26T15:46:15Z</dcterms:created>
  <dcterms:modified xsi:type="dcterms:W3CDTF">2026-02-27T13:32:55Z</dcterms:modified>
</cp:coreProperties>
</file>