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61" r:id="rId2"/>
    <p:sldId id="260" r:id="rId3"/>
    <p:sldId id="258" r:id="rId4"/>
    <p:sldId id="259" r:id="rId5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24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7C0182C-F29D-C74B-F5E7-C92C5F138A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681F651-E8E6-27C7-90DB-D183B6553E8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243E2B0A-A99C-CE38-6DD5-7B49D1D56BC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6211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21DF18-D5B8-C82B-9D6E-00211B063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4CDD1F1E-C375-892E-0A7C-09227D8F4F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DF22B18D-C949-F486-5008-29D3E01E82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525757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39B7ED47-AF65-BA15-F5FA-F0678176D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60E65893-A205-1AEC-D2D6-58E4099EC7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6D6F7085-35DB-E0E8-5E02-8BDA18D3D7E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2894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AC506BC-2DE4-CCF4-28AF-09B35CE9F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E88E724B-AE03-3C08-1C86-DB0F6D9F2D2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2B5C3EC-6944-B86F-42B2-564584A8F8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93141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D60984E-B353-63F0-D557-BC3A82F700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>
            <a:extLst>
              <a:ext uri="{FF2B5EF4-FFF2-40B4-BE49-F238E27FC236}">
                <a16:creationId xmlns:a16="http://schemas.microsoft.com/office/drawing/2014/main" id="{1111698D-DD04-69EF-981D-72EA4F412E59}"/>
              </a:ext>
            </a:extLst>
          </p:cNvPr>
          <p:cNvSpPr/>
          <p:nvPr/>
        </p:nvSpPr>
        <p:spPr>
          <a:xfrm>
            <a:off x="187926" y="973330"/>
            <a:ext cx="6482147" cy="519358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Take some time to complete the audit below.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7A515F4-8EB9-85AA-1623-223B9FA94361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F3DAE1D-C11F-B135-6FA1-77E10B3E4DD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620A4C0E-459B-4FEB-3A37-D98E531AE4E7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D3E4AE5D-47E5-2C45-EDF7-96DF68BBD2CB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EAFEFE5B-E224-9A88-3265-330542C9DC7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6ADF346F-6E9F-2978-3B90-9614695B732D}"/>
              </a:ext>
            </a:extLst>
          </p:cNvPr>
          <p:cNvSpPr/>
          <p:nvPr/>
        </p:nvSpPr>
        <p:spPr>
          <a:xfrm>
            <a:off x="187926" y="1645222"/>
            <a:ext cx="6482147" cy="7895391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05CDB9-B8B1-E291-DB93-1BC49E6E767E}"/>
              </a:ext>
            </a:extLst>
          </p:cNvPr>
          <p:cNvSpPr txBox="1"/>
          <p:nvPr/>
        </p:nvSpPr>
        <p:spPr>
          <a:xfrm>
            <a:off x="166490" y="1782537"/>
            <a:ext cx="6525016" cy="74174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Communication audit</a:t>
            </a:r>
          </a:p>
          <a:p>
            <a:pPr algn="ctr">
              <a:buNone/>
            </a:pPr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1: Discover your communication style 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For each question, highlight or circle the option that most describes you.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talking to others, 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Talk more than I listen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Listen more than I talk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Balance talking and listening equally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usually respond to questions or challenges?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Calmly and thoughtfully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Quickly and directly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Hesitantly or nervously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feel most comfortable sharing my ideas: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In a group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One-on-one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Only when I’m prepared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I receive feedback or criticism, I: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Accept it easily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Defend my point of view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Feel nervous or unsure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prefer to communicate: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Verbally (speaking)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In writing (emails, messages, reports)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Both equally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When explaining something, 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Give lots of detail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Keep it simple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Adapt depending on the person</a:t>
            </a:r>
          </a:p>
        </p:txBody>
      </p:sp>
    </p:spTree>
    <p:extLst>
      <p:ext uri="{BB962C8B-B14F-4D97-AF65-F5344CB8AC3E}">
        <p14:creationId xmlns:p14="http://schemas.microsoft.com/office/powerpoint/2010/main" val="1519312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BE78BAFE-50CB-8291-4A9D-A97FB9E22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281E5A8-B73D-E047-9AE0-896C220168F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8E72F8C-720F-B4CD-D44A-829563E04C0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0428101-107D-F664-30CF-644D6DAEC4B4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69A1A608-690F-A1E3-EC68-9E1B62A63EFA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5E1B37AF-BB35-A6F7-7F17-3EF575D6210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91E8340D-499B-9D36-CEC0-18307E0B7FCA}"/>
              </a:ext>
            </a:extLst>
          </p:cNvPr>
          <p:cNvSpPr/>
          <p:nvPr/>
        </p:nvSpPr>
        <p:spPr>
          <a:xfrm>
            <a:off x="187926" y="1035264"/>
            <a:ext cx="6482147" cy="8505350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ECBA0E-89F1-BC74-2F03-F3548AEECEE6}"/>
              </a:ext>
            </a:extLst>
          </p:cNvPr>
          <p:cNvSpPr txBox="1"/>
          <p:nvPr/>
        </p:nvSpPr>
        <p:spPr>
          <a:xfrm>
            <a:off x="166490" y="1169369"/>
            <a:ext cx="6525016" cy="80637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someone disagrees with me, I: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Try to convince them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Stay quiet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Look for compromise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usually: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Plan what I’m going to say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Speak spontaneously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Mix both approaches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 am aware of my tone, body language, and facial expressions: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Always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Sometimes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Rarely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After communicating with someone new, I usually feel: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A. Confident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B. Anxious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C. Neutral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Now count how many of each letter you selected: 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A: 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B: 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C: 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you chose mostly ‘A’s, you may have an assertive/expressive style.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you chose mostly ‘B’s, you may have a passive/analytical style. 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If you chose mostly ‘C’s, you may have an adaptable/reflective style. 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2: Self-reflection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Answer honestly: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usually communicate? (Consider whether you are quiet, assertive, detailed, fast, or nervous.)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27778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7997241-E516-70AB-6FC6-D34C277A4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CAECEDFC-5D3A-0109-7729-7F9B590FD477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F40EC71C-7C74-40B1-4566-E888821C4E7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751BA4FB-BBE0-3916-0279-F6104A415C3F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4493CB9A-A07D-CD07-FA2B-CFCFAF0B28E2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03E5CE22-62F4-BE97-BC84-DCB323DC386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983F1587-BF35-4E5C-38DA-8E51733436F6}"/>
              </a:ext>
            </a:extLst>
          </p:cNvPr>
          <p:cNvSpPr/>
          <p:nvPr/>
        </p:nvSpPr>
        <p:spPr>
          <a:xfrm>
            <a:off x="187926" y="996438"/>
            <a:ext cx="6482147" cy="8609526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AE3A15-25BD-5F6B-2F69-AEF71AC83AF5}"/>
              </a:ext>
            </a:extLst>
          </p:cNvPr>
          <p:cNvSpPr txBox="1"/>
          <p:nvPr/>
        </p:nvSpPr>
        <p:spPr>
          <a:xfrm>
            <a:off x="166490" y="966595"/>
            <a:ext cx="6525016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Do I speak clearly and confidently?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Do I listen carefully, or do I often interrupt?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comfortable am I explaining ideas to someone I don’t know?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How do I handle questions or unexpected comments?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3: Strengths and weaknesses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My strengths in communication: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Areas I want to improve: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 4: Confidence strategies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Highlight at least 3 strategies that would help you to feel confident when speaking to a client: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Speaking slowly and clearly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Maintaining eye contact or focusing on a friendly point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Preparing key points before a meeting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Using positive body language (straight posture, relaxed gestures)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Visualising the conversation going well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Practising with a peer or recording myself</a:t>
            </a: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b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Can you think of any strategies of your own that you could try?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193357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A0E90F49-92A8-73FA-EDB6-27FB9167D0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283034A9-9F83-CB38-7044-3ED7D7D370EF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E3F601DC-740A-DD7F-F523-DF1A85F1D6E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BEBBF37F-FA40-DD13-35F7-C84D84C4A961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4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1 – Communication audit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190952F9-58FB-C44C-8099-6A852B826C10}"/>
              </a:ext>
            </a:extLst>
          </p:cNvPr>
          <p:cNvCxnSpPr/>
          <p:nvPr/>
        </p:nvCxnSpPr>
        <p:spPr>
          <a:xfrm>
            <a:off x="176211" y="882729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1ACD92E4-8781-E05B-38AF-1BAE676A97F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Google Shape;84;p1">
            <a:extLst>
              <a:ext uri="{FF2B5EF4-FFF2-40B4-BE49-F238E27FC236}">
                <a16:creationId xmlns:a16="http://schemas.microsoft.com/office/drawing/2014/main" id="{3A87B5AB-5A9A-3B57-0AD6-DAAFE095554B}"/>
              </a:ext>
            </a:extLst>
          </p:cNvPr>
          <p:cNvSpPr/>
          <p:nvPr/>
        </p:nvSpPr>
        <p:spPr>
          <a:xfrm>
            <a:off x="187926" y="1035264"/>
            <a:ext cx="6482147" cy="8505350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br>
              <a:rPr lang="en-GB" dirty="0"/>
            </a:b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A153E5-5287-F1D4-B689-4116F5F6EFDE}"/>
              </a:ext>
            </a:extLst>
          </p:cNvPr>
          <p:cNvSpPr txBox="1"/>
          <p:nvPr/>
        </p:nvSpPr>
        <p:spPr>
          <a:xfrm>
            <a:off x="166490" y="1035263"/>
            <a:ext cx="6525016" cy="8494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An optional extra step: </a:t>
            </a:r>
            <a:br>
              <a:rPr lang="en-GB" b="1" dirty="0">
                <a:solidFill>
                  <a:srgbClr val="130E3C"/>
                </a:solidFill>
                <a:latin typeface="Arial Rounded MT Bold" panose="020F0704030504030204" pitchFamily="34" charset="0"/>
              </a:rPr>
            </a:br>
            <a:endParaRPr lang="en-GB" b="1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Role-play a scenario. Think of a time you have seen a project from start to finish. This could be a group presentation, a homework project, or revising for an exam. Act as a project manager while a classmate, teacher, or someone at home acts as the ‘client’. Practice explaining the project, answering questions, and giving updates.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Ask the ‘client’ for feedback on your clarity, confidence, and professionalism.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Notes from feedback: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My goal for my next client interaction: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</a:endParaRP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Steps I will take to achieve this goal: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</a:rPr>
              <a:t>______________________________________________________________________________________________________________________________________________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7641075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</TotalTime>
  <Words>722</Words>
  <Application>Microsoft Office PowerPoint</Application>
  <PresentationFormat>A4 Paper (210x297 mm)</PresentationFormat>
  <Paragraphs>130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25</cp:revision>
  <dcterms:created xsi:type="dcterms:W3CDTF">2025-02-26T15:46:15Z</dcterms:created>
  <dcterms:modified xsi:type="dcterms:W3CDTF">2026-05-20T08:41:15Z</dcterms:modified>
</cp:coreProperties>
</file>