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61" r:id="rId2"/>
    <p:sldId id="262" r:id="rId3"/>
    <p:sldId id="263" r:id="rId4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7C0182C-F29D-C74B-F5E7-C92C5F138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681F651-E8E6-27C7-90DB-D183B6553E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243E2B0A-A99C-CE38-6DD5-7B49D1D56B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2111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285E2ED-DFD0-06F6-BCCC-FC5C5D012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D0C914DB-CC5D-5A83-A4C6-9C9AB9CBC5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CBC821F-945F-5D9A-6F8A-B7B0FEDCB1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0523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0203BCA-3A51-402A-F455-2FBCB2DE3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1DFA3A8D-BA99-6034-F4D0-2A0A0C6765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C6E24CB5-9D21-A339-1AEB-DD8E57C1D8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82251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D60984E-B353-63F0-D557-BC3A82F70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1111698D-DD04-69EF-981D-72EA4F412E59}"/>
              </a:ext>
            </a:extLst>
          </p:cNvPr>
          <p:cNvSpPr/>
          <p:nvPr/>
        </p:nvSpPr>
        <p:spPr>
          <a:xfrm>
            <a:off x="187926" y="1001633"/>
            <a:ext cx="6482147" cy="798471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To reply to the client’s email confidently, it is important to prepare and make sure you know the exact answers. </a:t>
            </a:r>
            <a:r>
              <a:rPr lang="en-GB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Firstly, you need to research the answers to the clien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t’s questions.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C7A515F4-8EB9-85AA-1623-223B9FA94361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F3DAE1D-C11F-B135-6FA1-77E10B3E4DD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620A4C0E-459B-4FEB-3A37-D98E531AE4E7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Client query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D3E4AE5D-47E5-2C45-EDF7-96DF68BBD2CB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EAFEFE5B-E224-9A88-3265-330542C9DC7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6ADF346F-6E9F-2978-3B90-9614695B732D}"/>
              </a:ext>
            </a:extLst>
          </p:cNvPr>
          <p:cNvSpPr/>
          <p:nvPr/>
        </p:nvSpPr>
        <p:spPr>
          <a:xfrm>
            <a:off x="187926" y="1924334"/>
            <a:ext cx="6482147" cy="7616279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1. Re-read the email from the client: </a:t>
            </a: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2. Use the space below to research what happened at Grenfell Tower: how did the fire start? What allowed it to spread so rapidly?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pic>
        <p:nvPicPr>
          <p:cNvPr id="4" name="Picture 3" descr="A screenshot of a message&#10;&#10;AI-generated content may be incorrect.">
            <a:extLst>
              <a:ext uri="{FF2B5EF4-FFF2-40B4-BE49-F238E27FC236}">
                <a16:creationId xmlns:a16="http://schemas.microsoft.com/office/drawing/2014/main" id="{6CDB23E0-4AB1-8E4E-9949-7AB2EF6FA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282" y="2378125"/>
            <a:ext cx="4511431" cy="3894157"/>
          </a:xfrm>
          <a:prstGeom prst="rect">
            <a:avLst/>
          </a:prstGeom>
          <a:ln w="19050">
            <a:solidFill>
              <a:srgbClr val="130E3C"/>
            </a:solidFill>
          </a:ln>
        </p:spPr>
      </p:pic>
    </p:spTree>
    <p:extLst>
      <p:ext uri="{BB962C8B-B14F-4D97-AF65-F5344CB8AC3E}">
        <p14:creationId xmlns:p14="http://schemas.microsoft.com/office/powerpoint/2010/main" val="151931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C62A1AD-29A6-4D4F-50A7-5AB593325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066BAD40-F8C5-6925-E2FA-87889879E5C1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B4E4B8CE-4693-F702-5C56-CE2C3051DA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F1F9B50F-AAED-2DD7-216F-989A61FA0A2B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Client query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B2D61CAB-76DE-BF1F-837C-440147EE38E1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D2D4D2D4-422F-C5A0-3C56-8098E6663E6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1D3A1F33-4E13-9EFF-EB03-F3CE77CEF94C}"/>
              </a:ext>
            </a:extLst>
          </p:cNvPr>
          <p:cNvSpPr/>
          <p:nvPr/>
        </p:nvSpPr>
        <p:spPr>
          <a:xfrm>
            <a:off x="187926" y="1035264"/>
            <a:ext cx="6482147" cy="8505350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3. Research the changes that came into place for the construction industry following the Grenfell tragedy: what fire safety regulations and measures were introduced in the UK? 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4. Think about how this affects the 17 Columbus Courtyard project: make a list of all the things that would need to be checked to make sure regulations are followed, and the building is fire safe. Two examples have been given below: 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all fire doors correctly rated and fitted with approved hardware?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 self-closing devices installed and functioning properly?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617263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85F9301-675D-9742-2381-54296D9E9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6BEECAF0-8A16-2D65-134E-ADCE6421044E}"/>
              </a:ext>
            </a:extLst>
          </p:cNvPr>
          <p:cNvSpPr/>
          <p:nvPr/>
        </p:nvSpPr>
        <p:spPr>
          <a:xfrm>
            <a:off x="187926" y="1077008"/>
            <a:ext cx="6482147" cy="1030248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Use the proforma to draft a concise, professional email addressing all client questions. Focus on reassurance rather than detailing regulations, demonstrating your expertise so the client feels that they are in capable hands.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124C74E4-7446-169E-2210-817D32AD7C8E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5B056657-73EC-A6CE-BE9C-A92E88D26B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6FC16618-1263-960E-6AD4-C0D60A256307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Client query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0AC8C732-3533-0907-B2FA-5F987865E2F1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1A0B37DB-209E-B6C2-CB5D-D313ED842AA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52D58CF0-F33B-4A58-76E4-B96DD265D4C4}"/>
              </a:ext>
            </a:extLst>
          </p:cNvPr>
          <p:cNvSpPr/>
          <p:nvPr/>
        </p:nvSpPr>
        <p:spPr>
          <a:xfrm>
            <a:off x="187926" y="2298119"/>
            <a:ext cx="6482147" cy="7242494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To: __________________________________________________________________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Subject line: __________________________________________________________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Main body: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Graphic 4" descr="Send with solid fill">
            <a:extLst>
              <a:ext uri="{FF2B5EF4-FFF2-40B4-BE49-F238E27FC236}">
                <a16:creationId xmlns:a16="http://schemas.microsoft.com/office/drawing/2014/main" id="{1533972B-64A9-7451-70B2-2CDCDACFF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882" y="8929285"/>
            <a:ext cx="481619" cy="481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27BBE6-CAD1-7D2F-2C75-101859EDB174}"/>
              </a:ext>
            </a:extLst>
          </p:cNvPr>
          <p:cNvSpPr txBox="1"/>
          <p:nvPr/>
        </p:nvSpPr>
        <p:spPr>
          <a:xfrm>
            <a:off x="5270527" y="9023271"/>
            <a:ext cx="1019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SEND</a:t>
            </a:r>
          </a:p>
        </p:txBody>
      </p:sp>
    </p:spTree>
    <p:extLst>
      <p:ext uri="{BB962C8B-B14F-4D97-AF65-F5344CB8AC3E}">
        <p14:creationId xmlns:p14="http://schemas.microsoft.com/office/powerpoint/2010/main" val="11243735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283</Words>
  <Application>Microsoft Office PowerPoint</Application>
  <PresentationFormat>A4 Paper (210x297 mm)</PresentationFormat>
  <Paragraphs>47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26</cp:revision>
  <dcterms:created xsi:type="dcterms:W3CDTF">2025-02-26T15:46:15Z</dcterms:created>
  <dcterms:modified xsi:type="dcterms:W3CDTF">2026-02-27T12:16:53Z</dcterms:modified>
</cp:coreProperties>
</file>