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  <a:srgbClr val="66FF33"/>
    <a:srgbClr val="99FF33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0118BF-1AFC-97CC-3106-F5762BAC9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8D9239C6-1A52-2636-1F3E-7F6B6154FF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7F50F86-516E-A631-3904-9D15CBA9AB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4046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02019640-3506-807E-63A5-45D69870655D}"/>
              </a:ext>
            </a:extLst>
          </p:cNvPr>
          <p:cNvSpPr/>
          <p:nvPr/>
        </p:nvSpPr>
        <p:spPr>
          <a:xfrm>
            <a:off x="161924" y="2230479"/>
            <a:ext cx="9582151" cy="4381418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161924" y="950445"/>
            <a:ext cx="9582151" cy="113332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need to create an estimated cost plan for the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Community Hub. You can see below the costs of a similar Morgan Sindall Construction community hub project that has already been completed. Use these costings to calculate the percentage of the budget that was spent on each element; then work out how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BrightSpaces’s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£15m budget will be spent. An example of the calculations has been done for you.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289788" y="199431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Project Day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Budget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791000"/>
              </p:ext>
            </p:extLst>
          </p:nvPr>
        </p:nvGraphicFramePr>
        <p:xfrm>
          <a:off x="293075" y="2322373"/>
          <a:ext cx="9319847" cy="41976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9663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2244147">
                  <a:extLst>
                    <a:ext uri="{9D8B030D-6E8A-4147-A177-3AD203B41FA5}">
                      <a16:colId xmlns:a16="http://schemas.microsoft.com/office/drawing/2014/main" val="2964581990"/>
                    </a:ext>
                  </a:extLst>
                </a:gridCol>
                <a:gridCol w="1565030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2201007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67279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Previous community hub project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BrightSpace</a:t>
                      </a:r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 Community Hub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(11,000,000 ÷ 25,000,000 x 100)</a:t>
                      </a:r>
                    </a:p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(15,000,000 ÷ 100 x 44 OR 0.44 x 15,000,000)</a:t>
                      </a:r>
                    </a:p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6,600,000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6,250,000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1,750,000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1D4AAD5-3B45-2CC8-239E-C4BABFF2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83FDE5AA-253C-68A2-86EA-290D0C0F7104}"/>
              </a:ext>
            </a:extLst>
          </p:cNvPr>
          <p:cNvSpPr/>
          <p:nvPr/>
        </p:nvSpPr>
        <p:spPr>
          <a:xfrm>
            <a:off x="161924" y="2230479"/>
            <a:ext cx="9582151" cy="4381418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8D70971-FA19-F4F5-0DB5-06F9B6B73EDE}"/>
              </a:ext>
            </a:extLst>
          </p:cNvPr>
          <p:cNvSpPr/>
          <p:nvPr/>
        </p:nvSpPr>
        <p:spPr>
          <a:xfrm>
            <a:off x="161924" y="950445"/>
            <a:ext cx="9582151" cy="113332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need to create an estimated cost plan for the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Community Hub. You can see below the costs of a similar Morgan Sindall Construction community hub project that has already been completed. Use these costings to calculate the percentage of the budget that was spent on each element; then work out how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BrightSpaces’s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£15m budget will be spent.</a:t>
            </a: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7B04A9FF-C29D-B2D7-EFE8-9C8E0CB6FE95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6607BCAC-7CBF-4670-9CF0-314E85D3A3A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35059F6F-E039-2EAF-B809-482B9C782823}"/>
              </a:ext>
            </a:extLst>
          </p:cNvPr>
          <p:cNvSpPr txBox="1"/>
          <p:nvPr/>
        </p:nvSpPr>
        <p:spPr>
          <a:xfrm>
            <a:off x="3289788" y="199431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Project Day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Budget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B710A48C-A085-8E6C-24D1-0D67924FD963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12F69B84-6DB8-5359-D811-DB71A155702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AEE90B-E2D2-3990-1C91-4E52D15A0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95875"/>
              </p:ext>
            </p:extLst>
          </p:nvPr>
        </p:nvGraphicFramePr>
        <p:xfrm>
          <a:off x="293075" y="2426852"/>
          <a:ext cx="9319847" cy="40383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9663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2244147">
                  <a:extLst>
                    <a:ext uri="{9D8B030D-6E8A-4147-A177-3AD203B41FA5}">
                      <a16:colId xmlns:a16="http://schemas.microsoft.com/office/drawing/2014/main" val="2964581990"/>
                    </a:ext>
                  </a:extLst>
                </a:gridCol>
                <a:gridCol w="1565030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2201007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67279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Previous community hub project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BrightSpace</a:t>
                      </a:r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 Community Hub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6,600,000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6,250,000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3,750,000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1,750,000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1,050,000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1,200,000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3814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317</Words>
  <Application>Microsoft Office PowerPoint</Application>
  <PresentationFormat>A4 Paper (210x297 mm)</PresentationFormat>
  <Paragraphs>68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22</cp:revision>
  <dcterms:created xsi:type="dcterms:W3CDTF">2025-02-26T15:46:15Z</dcterms:created>
  <dcterms:modified xsi:type="dcterms:W3CDTF">2026-03-16T12:27:58Z</dcterms:modified>
</cp:coreProperties>
</file>