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9B7ED47-AF65-BA15-F5FA-F0678176D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0E65893-A205-1AEC-D2D6-58E4099EC7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D6F7085-35DB-E0E8-5E02-8BDA18D3D7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2894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475874E-6241-EFF6-62CF-8C04B8790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523BBE3-49B5-9C20-F1A8-1241165FBB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55AB2AA-5E73-B005-0ED4-5664686993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74531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7997241-E516-70AB-6FC6-D34C277A4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E07D8EA8-7AA9-5C98-21C3-9392836FBDF7}"/>
              </a:ext>
            </a:extLst>
          </p:cNvPr>
          <p:cNvSpPr/>
          <p:nvPr/>
        </p:nvSpPr>
        <p:spPr>
          <a:xfrm>
            <a:off x="187926" y="1035264"/>
            <a:ext cx="6482147" cy="561504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Choose one activity from the below to practise and develop your teamwork skills.</a:t>
            </a: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CAECEDFC-5D3A-0109-7729-7F9B590FD477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F40EC71C-7C74-40B1-4566-E888821C4E7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751BA4FB-BBE0-3916-0279-F6104A415C3F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4 – Teamwork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4493CB9A-A07D-CD07-FA2B-CFCFAF0B28E2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03E5CE22-62F4-BE97-BC84-DCB323DC386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983F1587-BF35-4E5C-38DA-8E51733436F6}"/>
              </a:ext>
            </a:extLst>
          </p:cNvPr>
          <p:cNvSpPr/>
          <p:nvPr/>
        </p:nvSpPr>
        <p:spPr>
          <a:xfrm>
            <a:off x="187926" y="1745885"/>
            <a:ext cx="6482147" cy="7746369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br>
              <a:rPr lang="en-GB" dirty="0"/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52F7BF-4116-97B3-00DE-7DD2A1439C37}"/>
              </a:ext>
            </a:extLst>
          </p:cNvPr>
          <p:cNvSpPr txBox="1"/>
          <p:nvPr/>
        </p:nvSpPr>
        <p:spPr>
          <a:xfrm>
            <a:off x="267685" y="2000380"/>
            <a:ext cx="6322626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Pass the drawing</a:t>
            </a:r>
          </a:p>
          <a:p>
            <a:pPr marL="342900" indent="-342900">
              <a:buAutoNum type="arabicParenR"/>
            </a:pPr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Objective: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Work together to create a drawing as a team.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Instructions: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The first team member starts a drawing (e.g., a house, animal, or shape).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After 1–2 minutes, pass the paper to the next teammate.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Each person continues the drawing without erasing previous parts.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Keep passing until everyone has contributed.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Reflection: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did your team communicate ideas?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Did everyone have a chance to contribute?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What strategy worked best?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Desert island </a:t>
            </a: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Objective: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Work together to decide which items are most important for survival.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Instructions: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Imagine you are stranded on a desert island.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Your team can only take 5 items.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Discuss and agree on your 5 items as a team.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Be ready to explain your choices.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Reflection: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did your team make decisions?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Did everyone have a say?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did your team resolve disagreements?</a:t>
            </a:r>
          </a:p>
        </p:txBody>
      </p:sp>
    </p:spTree>
    <p:extLst>
      <p:ext uri="{BB962C8B-B14F-4D97-AF65-F5344CB8AC3E}">
        <p14:creationId xmlns:p14="http://schemas.microsoft.com/office/powerpoint/2010/main" val="4193357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29C6916-E2DD-270E-27E4-8F133576B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B38FD136-72F2-09CB-1866-35E96614173C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8D793FB2-5339-917C-532E-E0BD66BC7F5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84C06DD8-8D54-CB5F-1B7B-87574A11F650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4 – Teamwork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FE93E524-275A-A70D-2D8B-23676DA5A4BC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B18C34F0-B8A3-9D29-EF74-CC88DE8A765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6EF003FF-1DDB-615D-C777-ED5A55B66354}"/>
              </a:ext>
            </a:extLst>
          </p:cNvPr>
          <p:cNvSpPr/>
          <p:nvPr/>
        </p:nvSpPr>
        <p:spPr>
          <a:xfrm>
            <a:off x="187926" y="1160061"/>
            <a:ext cx="6482147" cy="8332194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br>
              <a:rPr lang="en-GB" dirty="0"/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7E2968-A03A-97F5-4795-4404CA21DDAE}"/>
              </a:ext>
            </a:extLst>
          </p:cNvPr>
          <p:cNvSpPr txBox="1"/>
          <p:nvPr/>
        </p:nvSpPr>
        <p:spPr>
          <a:xfrm>
            <a:off x="267685" y="1402613"/>
            <a:ext cx="6322626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Silent line-up</a:t>
            </a: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Objective: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Arrange the team in order without speaking.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Instructions: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Decide the criterion for lining up (e.g., birthday, height, or shoe size).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Without talking, team members must organise themselves in order according to the chosen criterion.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Use gestures, expressions, or other non-verbal cues to communicate and coordinate.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Reflection: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did your team communicate without speaking?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Did everyone have a chance to contribute to the lineup?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What strategy helped the team organise most effectively?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Human knot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Objective: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Work together to untangle a human “knot” without letting go of hands.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Instructions: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Stand in a circle and have everyone reach across to grab two different people’s hands.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Without letting go, work together to untangle the group so you form a circle again.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Communicate, plan, and move carefully to avoid breaking the chain.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Reflection: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did your team plan and communicate to untangle?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Did everyone participate equally?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What strategies helped the team succeed?</a:t>
            </a:r>
          </a:p>
          <a:p>
            <a:pPr algn="ctr"/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6721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401</Words>
  <Application>Microsoft Office PowerPoint</Application>
  <PresentationFormat>A4 Paper (210x297 mm)</PresentationFormat>
  <Paragraphs>69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24</cp:revision>
  <dcterms:created xsi:type="dcterms:W3CDTF">2025-02-26T15:46:15Z</dcterms:created>
  <dcterms:modified xsi:type="dcterms:W3CDTF">2026-02-16T16:27:31Z</dcterms:modified>
</cp:coreProperties>
</file>